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11" r:id="rId3"/>
    <p:sldId id="513" r:id="rId4"/>
    <p:sldId id="514" r:id="rId5"/>
    <p:sldId id="515" r:id="rId6"/>
    <p:sldId id="516" r:id="rId7"/>
    <p:sldId id="517" r:id="rId8"/>
    <p:sldId id="518" r:id="rId9"/>
    <p:sldId id="519" r:id="rId10"/>
    <p:sldId id="520" r:id="rId11"/>
    <p:sldId id="521" r:id="rId12"/>
    <p:sldId id="503" r:id="rId13"/>
    <p:sldId id="522" r:id="rId14"/>
    <p:sldId id="524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94660"/>
  </p:normalViewPr>
  <p:slideViewPr>
    <p:cSldViewPr snapToGrid="0">
      <p:cViewPr varScale="1">
        <p:scale>
          <a:sx n="80" d="100"/>
          <a:sy n="80" d="100"/>
        </p:scale>
        <p:origin x="-269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iša ᵀᴴᴱ ᴼᴿᴵᴳᴵᴻᴬᴸ Wolfenstein" userId="215f646470bc261a" providerId="LiveId" clId="{B337BC4F-8DF7-4899-9594-FD1D2B81334B}"/>
  </pc:docChgLst>
  <pc:docChgLst>
    <pc:chgData name="Siniša Vuksan" userId="3af124f9-b8e7-46e3-9422-21ae1d17ac0b" providerId="ADAL" clId="{75C38629-AA9E-445E-91CB-4B4BA3A2BEB7}"/>
    <pc:docChg chg="undo custSel addSld delSld modSld sldOrd">
      <pc:chgData name="Siniša Vuksan" userId="3af124f9-b8e7-46e3-9422-21ae1d17ac0b" providerId="ADAL" clId="{75C38629-AA9E-445E-91CB-4B4BA3A2BEB7}" dt="2021-09-24T06:15:57.779" v="2815" actId="20577"/>
      <pc:docMkLst>
        <pc:docMk/>
      </pc:docMkLst>
      <pc:sldChg chg="modSp">
        <pc:chgData name="Siniša Vuksan" userId="3af124f9-b8e7-46e3-9422-21ae1d17ac0b" providerId="ADAL" clId="{75C38629-AA9E-445E-91CB-4B4BA3A2BEB7}" dt="2021-09-22T07:40:04.309" v="14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75C38629-AA9E-445E-91CB-4B4BA3A2BEB7}" dt="2021-09-22T07:40:04.309" v="14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75C38629-AA9E-445E-91CB-4B4BA3A2BEB7}" dt="2021-09-22T07:39:32.272" v="3" actId="14100"/>
          <ac:spMkLst>
            <pc:docMk/>
            <pc:sldMk cId="1473559465" sldId="256"/>
            <ac:spMk id="3" creationId="{1DEA2198-4687-4966-8D99-48F3FDF0BDE4}"/>
          </ac:spMkLst>
        </pc:spChg>
        <pc:picChg chg="mod">
          <ac:chgData name="Siniša Vuksan" userId="3af124f9-b8e7-46e3-9422-21ae1d17ac0b" providerId="ADAL" clId="{75C38629-AA9E-445E-91CB-4B4BA3A2BEB7}" dt="2021-09-22T07:39:50.620" v="6" actId="1076"/>
          <ac:picMkLst>
            <pc:docMk/>
            <pc:sldMk cId="1473559465" sldId="256"/>
            <ac:picMk id="4" creationId="{BBF4E359-F972-4AC7-A8E6-4578E918FA28}"/>
          </ac:picMkLst>
        </pc:picChg>
      </pc:sldChg>
      <pc:sldChg chg="modSp add del">
        <pc:chgData name="Siniša Vuksan" userId="3af124f9-b8e7-46e3-9422-21ae1d17ac0b" providerId="ADAL" clId="{75C38629-AA9E-445E-91CB-4B4BA3A2BEB7}" dt="2021-09-23T07:41:54.916" v="160" actId="1076"/>
        <pc:sldMkLst>
          <pc:docMk/>
          <pc:sldMk cId="2122178903" sldId="288"/>
        </pc:sldMkLst>
        <pc:spChg chg="mod">
          <ac:chgData name="Siniša Vuksan" userId="3af124f9-b8e7-46e3-9422-21ae1d17ac0b" providerId="ADAL" clId="{75C38629-AA9E-445E-91CB-4B4BA3A2BEB7}" dt="2021-09-23T07:41:03.554" v="155" actId="20577"/>
          <ac:spMkLst>
            <pc:docMk/>
            <pc:sldMk cId="2122178903" sldId="288"/>
            <ac:spMk id="6" creationId="{FFE14C9D-F79A-42C0-87D5-7951E53F2573}"/>
          </ac:spMkLst>
        </pc:spChg>
        <pc:picChg chg="mod">
          <ac:chgData name="Siniša Vuksan" userId="3af124f9-b8e7-46e3-9422-21ae1d17ac0b" providerId="ADAL" clId="{75C38629-AA9E-445E-91CB-4B4BA3A2BEB7}" dt="2021-09-23T07:41:54.916" v="160" actId="1076"/>
          <ac:picMkLst>
            <pc:docMk/>
            <pc:sldMk cId="2122178903" sldId="288"/>
            <ac:picMk id="4" creationId="{1B2619D9-4F98-4A11-8FFE-57C7EB1F529A}"/>
          </ac:picMkLst>
        </pc:picChg>
        <pc:picChg chg="mod">
          <ac:chgData name="Siniša Vuksan" userId="3af124f9-b8e7-46e3-9422-21ae1d17ac0b" providerId="ADAL" clId="{75C38629-AA9E-445E-91CB-4B4BA3A2BEB7}" dt="2021-09-23T07:41:53.249" v="159" actId="1076"/>
          <ac:picMkLst>
            <pc:docMk/>
            <pc:sldMk cId="2122178903" sldId="288"/>
            <ac:picMk id="7" creationId="{40106C37-8279-4C0B-A4A6-4051FF501A0A}"/>
          </ac:picMkLst>
        </pc:picChg>
      </pc:sldChg>
      <pc:sldChg chg="modSp add del">
        <pc:chgData name="Siniša Vuksan" userId="3af124f9-b8e7-46e3-9422-21ae1d17ac0b" providerId="ADAL" clId="{75C38629-AA9E-445E-91CB-4B4BA3A2BEB7}" dt="2021-09-23T07:45:14.601" v="466" actId="20577"/>
        <pc:sldMkLst>
          <pc:docMk/>
          <pc:sldMk cId="1167673325" sldId="300"/>
        </pc:sldMkLst>
        <pc:spChg chg="mod">
          <ac:chgData name="Siniša Vuksan" userId="3af124f9-b8e7-46e3-9422-21ae1d17ac0b" providerId="ADAL" clId="{75C38629-AA9E-445E-91CB-4B4BA3A2BEB7}" dt="2021-09-23T07:45:14.601" v="466" actId="20577"/>
          <ac:spMkLst>
            <pc:docMk/>
            <pc:sldMk cId="1167673325" sldId="300"/>
            <ac:spMk id="6" creationId="{FFE14C9D-F79A-42C0-87D5-7951E53F2573}"/>
          </ac:spMkLst>
        </pc:spChg>
        <pc:picChg chg="mod">
          <ac:chgData name="Siniša Vuksan" userId="3af124f9-b8e7-46e3-9422-21ae1d17ac0b" providerId="ADAL" clId="{75C38629-AA9E-445E-91CB-4B4BA3A2BEB7}" dt="2021-09-23T07:44:17.107" v="435" actId="14100"/>
          <ac:picMkLst>
            <pc:docMk/>
            <pc:sldMk cId="1167673325" sldId="300"/>
            <ac:picMk id="5" creationId="{E24C9881-BB40-4A55-843E-41EADF141365}"/>
          </ac:picMkLst>
        </pc:picChg>
        <pc:picChg chg="mod">
          <ac:chgData name="Siniša Vuksan" userId="3af124f9-b8e7-46e3-9422-21ae1d17ac0b" providerId="ADAL" clId="{75C38629-AA9E-445E-91CB-4B4BA3A2BEB7}" dt="2021-09-23T07:42:03.502" v="163" actId="1076"/>
          <ac:picMkLst>
            <pc:docMk/>
            <pc:sldMk cId="1167673325" sldId="300"/>
            <ac:picMk id="7" creationId="{40106C37-8279-4C0B-A4A6-4051FF501A0A}"/>
          </ac:picMkLst>
        </pc:picChg>
      </pc:sldChg>
      <pc:sldChg chg="modSp add ord modAnim">
        <pc:chgData name="Siniša Vuksan" userId="3af124f9-b8e7-46e3-9422-21ae1d17ac0b" providerId="ADAL" clId="{75C38629-AA9E-445E-91CB-4B4BA3A2BEB7}" dt="2021-09-23T08:01:07.253" v="1497"/>
        <pc:sldMkLst>
          <pc:docMk/>
          <pc:sldMk cId="3405702764" sldId="503"/>
        </pc:sldMkLst>
        <pc:spChg chg="mod">
          <ac:chgData name="Siniša Vuksan" userId="3af124f9-b8e7-46e3-9422-21ae1d17ac0b" providerId="ADAL" clId="{75C38629-AA9E-445E-91CB-4B4BA3A2BEB7}" dt="2021-09-23T08:01:01.237" v="1495" actId="1076"/>
          <ac:spMkLst>
            <pc:docMk/>
            <pc:sldMk cId="3405702764" sldId="503"/>
            <ac:spMk id="18" creationId="{8619A0A9-4971-4637-BA0B-39A4F5D24D27}"/>
          </ac:spMkLst>
        </pc:spChg>
        <pc:picChg chg="mod">
          <ac:chgData name="Siniša Vuksan" userId="3af124f9-b8e7-46e3-9422-21ae1d17ac0b" providerId="ADAL" clId="{75C38629-AA9E-445E-91CB-4B4BA3A2BEB7}" dt="2021-09-23T08:01:05.525" v="1496" actId="1076"/>
          <ac:picMkLst>
            <pc:docMk/>
            <pc:sldMk cId="3405702764" sldId="503"/>
            <ac:picMk id="17" creationId="{7EB574C3-BBFC-4298-9349-DA1B4B4EE849}"/>
          </ac:picMkLst>
        </pc:picChg>
      </pc:sldChg>
    </pc:docChg>
  </pc:docChgLst>
  <pc:docChgLst>
    <pc:chgData name="Siniša Vuksan" userId="3af124f9-b8e7-46e3-9422-21ae1d17ac0b" providerId="ADAL" clId="{2B4015B6-79EA-4A60-AE7D-A92E23F0F3B8}"/>
    <pc:docChg chg="undo custSel addSld delSld modSld sldOrd">
      <pc:chgData name="Siniša Vuksan" userId="3af124f9-b8e7-46e3-9422-21ae1d17ac0b" providerId="ADAL" clId="{2B4015B6-79EA-4A60-AE7D-A92E23F0F3B8}" dt="2021-10-22T08:33:14.533" v="1528"/>
      <pc:docMkLst>
        <pc:docMk/>
      </pc:docMkLst>
      <pc:sldChg chg="modSp">
        <pc:chgData name="Siniša Vuksan" userId="3af124f9-b8e7-46e3-9422-21ae1d17ac0b" providerId="ADAL" clId="{2B4015B6-79EA-4A60-AE7D-A92E23F0F3B8}" dt="2021-10-21T08:20:51.007" v="87" actId="1076"/>
        <pc:sldMkLst>
          <pc:docMk/>
          <pc:sldMk cId="386841859" sldId="436"/>
        </pc:sldMkLst>
        <pc:picChg chg="mod">
          <ac:chgData name="Siniša Vuksan" userId="3af124f9-b8e7-46e3-9422-21ae1d17ac0b" providerId="ADAL" clId="{2B4015B6-79EA-4A60-AE7D-A92E23F0F3B8}" dt="2021-10-21T08:20:51.007" v="87" actId="1076"/>
          <ac:picMkLst>
            <pc:docMk/>
            <pc:sldMk cId="386841859" sldId="436"/>
            <ac:picMk id="4" creationId="{1B2619D9-4F98-4A11-8FFE-57C7EB1F529A}"/>
          </ac:picMkLst>
        </pc:picChg>
      </pc:sldChg>
      <pc:sldChg chg="modSp">
        <pc:chgData name="Siniša Vuksan" userId="3af124f9-b8e7-46e3-9422-21ae1d17ac0b" providerId="ADAL" clId="{2B4015B6-79EA-4A60-AE7D-A92E23F0F3B8}" dt="2021-10-21T08:21:01.579" v="89" actId="1076"/>
        <pc:sldMkLst>
          <pc:docMk/>
          <pc:sldMk cId="2690372579" sldId="474"/>
        </pc:sldMkLst>
        <pc:picChg chg="mod">
          <ac:chgData name="Siniša Vuksan" userId="3af124f9-b8e7-46e3-9422-21ae1d17ac0b" providerId="ADAL" clId="{2B4015B6-79EA-4A60-AE7D-A92E23F0F3B8}" dt="2021-10-21T08:21:00.293" v="88" actId="1076"/>
          <ac:picMkLst>
            <pc:docMk/>
            <pc:sldMk cId="2690372579" sldId="474"/>
            <ac:picMk id="2" creationId="{79AB126F-5218-4223-8FB3-6BD5D18FF2B3}"/>
          </ac:picMkLst>
        </pc:picChg>
        <pc:picChg chg="mod">
          <ac:chgData name="Siniša Vuksan" userId="3af124f9-b8e7-46e3-9422-21ae1d17ac0b" providerId="ADAL" clId="{2B4015B6-79EA-4A60-AE7D-A92E23F0F3B8}" dt="2021-10-21T08:21:01.579" v="89" actId="1076"/>
          <ac:picMkLst>
            <pc:docMk/>
            <pc:sldMk cId="2690372579" sldId="474"/>
            <ac:picMk id="4" creationId="{1B2619D9-4F98-4A11-8FFE-57C7EB1F529A}"/>
          </ac:picMkLst>
        </pc:picChg>
      </pc:sldChg>
      <pc:sldChg chg="modSp">
        <pc:chgData name="Siniša Vuksan" userId="3af124f9-b8e7-46e3-9422-21ae1d17ac0b" providerId="ADAL" clId="{2B4015B6-79EA-4A60-AE7D-A92E23F0F3B8}" dt="2021-10-21T08:22:05.269" v="95" actId="1076"/>
        <pc:sldMkLst>
          <pc:docMk/>
          <pc:sldMk cId="1173764884" sldId="488"/>
        </pc:sldMkLst>
        <pc:picChg chg="mod">
          <ac:chgData name="Siniša Vuksan" userId="3af124f9-b8e7-46e3-9422-21ae1d17ac0b" providerId="ADAL" clId="{2B4015B6-79EA-4A60-AE7D-A92E23F0F3B8}" dt="2021-10-21T08:22:05.269" v="95" actId="1076"/>
          <ac:picMkLst>
            <pc:docMk/>
            <pc:sldMk cId="1173764884" sldId="488"/>
            <ac:picMk id="4" creationId="{1B2619D9-4F98-4A11-8FFE-57C7EB1F529A}"/>
          </ac:picMkLst>
        </pc:picChg>
      </pc:sldChg>
      <pc:sldChg chg="addSp modSp ord modAnim">
        <pc:chgData name="Siniša Vuksan" userId="3af124f9-b8e7-46e3-9422-21ae1d17ac0b" providerId="ADAL" clId="{2B4015B6-79EA-4A60-AE7D-A92E23F0F3B8}" dt="2021-10-21T08:20:16.522" v="86"/>
        <pc:sldMkLst>
          <pc:docMk/>
          <pc:sldMk cId="1262942382" sldId="515"/>
        </pc:sldMkLst>
        <pc:spChg chg="add mod">
          <ac:chgData name="Siniša Vuksan" userId="3af124f9-b8e7-46e3-9422-21ae1d17ac0b" providerId="ADAL" clId="{2B4015B6-79EA-4A60-AE7D-A92E23F0F3B8}" dt="2021-10-21T08:18:34.125" v="20" actId="20577"/>
          <ac:spMkLst>
            <pc:docMk/>
            <pc:sldMk cId="1262942382" sldId="515"/>
            <ac:spMk id="7" creationId="{B1B2E89F-FEB6-4C0C-9524-24D5FE07A7D4}"/>
          </ac:spMkLst>
        </pc:spChg>
        <pc:spChg chg="add mod">
          <ac:chgData name="Siniša Vuksan" userId="3af124f9-b8e7-46e3-9422-21ae1d17ac0b" providerId="ADAL" clId="{2B4015B6-79EA-4A60-AE7D-A92E23F0F3B8}" dt="2021-10-21T08:18:38.475" v="25" actId="20577"/>
          <ac:spMkLst>
            <pc:docMk/>
            <pc:sldMk cId="1262942382" sldId="515"/>
            <ac:spMk id="8" creationId="{870099B7-AA76-4743-BFAA-501FFB3E0765}"/>
          </ac:spMkLst>
        </pc:spChg>
        <pc:spChg chg="add mod">
          <ac:chgData name="Siniša Vuksan" userId="3af124f9-b8e7-46e3-9422-21ae1d17ac0b" providerId="ADAL" clId="{2B4015B6-79EA-4A60-AE7D-A92E23F0F3B8}" dt="2021-10-21T08:18:45.693" v="31" actId="20577"/>
          <ac:spMkLst>
            <pc:docMk/>
            <pc:sldMk cId="1262942382" sldId="515"/>
            <ac:spMk id="9" creationId="{05E38DF7-BCDA-42CB-817D-7AC84A86FF5F}"/>
          </ac:spMkLst>
        </pc:spChg>
        <pc:spChg chg="add mod">
          <ac:chgData name="Siniša Vuksan" userId="3af124f9-b8e7-46e3-9422-21ae1d17ac0b" providerId="ADAL" clId="{2B4015B6-79EA-4A60-AE7D-A92E23F0F3B8}" dt="2021-10-21T08:18:49.917" v="37" actId="20577"/>
          <ac:spMkLst>
            <pc:docMk/>
            <pc:sldMk cId="1262942382" sldId="515"/>
            <ac:spMk id="10" creationId="{C063B3E4-F036-47A5-B7E4-C9E1D6F624CB}"/>
          </ac:spMkLst>
        </pc:spChg>
        <pc:spChg chg="add mod">
          <ac:chgData name="Siniša Vuksan" userId="3af124f9-b8e7-46e3-9422-21ae1d17ac0b" providerId="ADAL" clId="{2B4015B6-79EA-4A60-AE7D-A92E23F0F3B8}" dt="2021-10-21T08:19:02.458" v="49" actId="20577"/>
          <ac:spMkLst>
            <pc:docMk/>
            <pc:sldMk cId="1262942382" sldId="515"/>
            <ac:spMk id="11" creationId="{12671E0B-59C2-43AF-B5FF-62B174A0FAA0}"/>
          </ac:spMkLst>
        </pc:spChg>
        <pc:spChg chg="add mod">
          <ac:chgData name="Siniša Vuksan" userId="3af124f9-b8e7-46e3-9422-21ae1d17ac0b" providerId="ADAL" clId="{2B4015B6-79EA-4A60-AE7D-A92E23F0F3B8}" dt="2021-10-21T08:19:18.587" v="63" actId="20577"/>
          <ac:spMkLst>
            <pc:docMk/>
            <pc:sldMk cId="1262942382" sldId="515"/>
            <ac:spMk id="12" creationId="{DF60909C-958F-49AF-909F-2F3309D45548}"/>
          </ac:spMkLst>
        </pc:spChg>
        <pc:spChg chg="add mod">
          <ac:chgData name="Siniša Vuksan" userId="3af124f9-b8e7-46e3-9422-21ae1d17ac0b" providerId="ADAL" clId="{2B4015B6-79EA-4A60-AE7D-A92E23F0F3B8}" dt="2021-10-21T08:19:41.157" v="81" actId="20577"/>
          <ac:spMkLst>
            <pc:docMk/>
            <pc:sldMk cId="1262942382" sldId="515"/>
            <ac:spMk id="13" creationId="{1A9B87D7-0A21-4EFB-85CC-E62555C38E61}"/>
          </ac:spMkLst>
        </pc:spChg>
        <pc:spChg chg="add mod">
          <ac:chgData name="Siniša Vuksan" userId="3af124f9-b8e7-46e3-9422-21ae1d17ac0b" providerId="ADAL" clId="{2B4015B6-79EA-4A60-AE7D-A92E23F0F3B8}" dt="2021-10-21T08:20:13.724" v="85" actId="20577"/>
          <ac:spMkLst>
            <pc:docMk/>
            <pc:sldMk cId="1262942382" sldId="515"/>
            <ac:spMk id="14" creationId="{6CEB3B91-067C-4D98-8228-C0D937191E8E}"/>
          </ac:spMkLst>
        </pc:spChg>
        <pc:picChg chg="mod">
          <ac:chgData name="Siniša Vuksan" userId="3af124f9-b8e7-46e3-9422-21ae1d17ac0b" providerId="ADAL" clId="{2B4015B6-79EA-4A60-AE7D-A92E23F0F3B8}" dt="2021-10-21T08:18:31.545" v="17" actId="1076"/>
          <ac:picMkLst>
            <pc:docMk/>
            <pc:sldMk cId="1262942382" sldId="515"/>
            <ac:picMk id="2" creationId="{B69E1C10-ACFD-49C4-B019-6B92ED78F85E}"/>
          </ac:picMkLst>
        </pc:picChg>
      </pc:sldChg>
      <pc:sldChg chg="addSp delSp modSp add ord delAnim modAnim">
        <pc:chgData name="Siniša Vuksan" userId="3af124f9-b8e7-46e3-9422-21ae1d17ac0b" providerId="ADAL" clId="{2B4015B6-79EA-4A60-AE7D-A92E23F0F3B8}" dt="2021-10-21T08:30:16.217" v="705"/>
        <pc:sldMkLst>
          <pc:docMk/>
          <pc:sldMk cId="225200340" sldId="516"/>
        </pc:sldMkLst>
        <pc:spChg chg="mod">
          <ac:chgData name="Siniša Vuksan" userId="3af124f9-b8e7-46e3-9422-21ae1d17ac0b" providerId="ADAL" clId="{2B4015B6-79EA-4A60-AE7D-A92E23F0F3B8}" dt="2021-10-21T08:24:31.163" v="162" actId="1035"/>
          <ac:spMkLst>
            <pc:docMk/>
            <pc:sldMk cId="225200340" sldId="516"/>
            <ac:spMk id="6" creationId="{010AB125-9086-4261-98B4-FC5A0801347C}"/>
          </ac:spMkLst>
        </pc:spChg>
        <pc:spChg chg="mod">
          <ac:chgData name="Siniša Vuksan" userId="3af124f9-b8e7-46e3-9422-21ae1d17ac0b" providerId="ADAL" clId="{2B4015B6-79EA-4A60-AE7D-A92E23F0F3B8}" dt="2021-10-21T08:22:55.386" v="109" actId="20577"/>
          <ac:spMkLst>
            <pc:docMk/>
            <pc:sldMk cId="225200340" sldId="516"/>
            <ac:spMk id="7" creationId="{0256D9EB-C20B-45FA-9F3D-124012366C9E}"/>
          </ac:spMkLst>
        </pc:spChg>
        <pc:spChg chg="add mod">
          <ac:chgData name="Siniša Vuksan" userId="3af124f9-b8e7-46e3-9422-21ae1d17ac0b" providerId="ADAL" clId="{2B4015B6-79EA-4A60-AE7D-A92E23F0F3B8}" dt="2021-10-21T08:30:06" v="689" actId="20577"/>
          <ac:spMkLst>
            <pc:docMk/>
            <pc:sldMk cId="225200340" sldId="516"/>
            <ac:spMk id="9" creationId="{8F06FBBD-94EE-44A7-B2B6-47CA03C17815}"/>
          </ac:spMkLst>
        </pc:spChg>
        <pc:spChg chg="mod">
          <ac:chgData name="Siniša Vuksan" userId="3af124f9-b8e7-46e3-9422-21ae1d17ac0b" providerId="ADAL" clId="{2B4015B6-79EA-4A60-AE7D-A92E23F0F3B8}" dt="2021-10-21T08:27:31.579" v="437" actId="20577"/>
          <ac:spMkLst>
            <pc:docMk/>
            <pc:sldMk cId="225200340" sldId="516"/>
            <ac:spMk id="14" creationId="{42FCE229-8671-47C7-9826-50D294865FC1}"/>
          </ac:spMkLst>
        </pc:spChg>
        <pc:spChg chg="del">
          <ac:chgData name="Siniša Vuksan" userId="3af124f9-b8e7-46e3-9422-21ae1d17ac0b" providerId="ADAL" clId="{2B4015B6-79EA-4A60-AE7D-A92E23F0F3B8}" dt="2021-10-21T08:22:42.714" v="105" actId="478"/>
          <ac:spMkLst>
            <pc:docMk/>
            <pc:sldMk cId="225200340" sldId="516"/>
            <ac:spMk id="15" creationId="{28EC7DD3-7A97-4CC1-8D44-CB8EDD8D29CA}"/>
          </ac:spMkLst>
        </pc:spChg>
        <pc:picChg chg="mod">
          <ac:chgData name="Siniša Vuksan" userId="3af124f9-b8e7-46e3-9422-21ae1d17ac0b" providerId="ADAL" clId="{2B4015B6-79EA-4A60-AE7D-A92E23F0F3B8}" dt="2021-10-21T08:24:22.581" v="158" actId="1076"/>
          <ac:picMkLst>
            <pc:docMk/>
            <pc:sldMk cId="225200340" sldId="516"/>
            <ac:picMk id="2" creationId="{79AB126F-5218-4223-8FB3-6BD5D18FF2B3}"/>
          </ac:picMkLst>
        </pc:picChg>
        <pc:picChg chg="add mod">
          <ac:chgData name="Siniša Vuksan" userId="3af124f9-b8e7-46e3-9422-21ae1d17ac0b" providerId="ADAL" clId="{2B4015B6-79EA-4A60-AE7D-A92E23F0F3B8}" dt="2021-10-21T08:30:12.579" v="704" actId="1036"/>
          <ac:picMkLst>
            <pc:docMk/>
            <pc:sldMk cId="225200340" sldId="516"/>
            <ac:picMk id="3" creationId="{B0DF5729-9840-4F87-9AA1-F623E125EF44}"/>
          </ac:picMkLst>
        </pc:picChg>
        <pc:picChg chg="mod">
          <ac:chgData name="Siniša Vuksan" userId="3af124f9-b8e7-46e3-9422-21ae1d17ac0b" providerId="ADAL" clId="{2B4015B6-79EA-4A60-AE7D-A92E23F0F3B8}" dt="2021-10-21T08:21:55.037" v="94" actId="14826"/>
          <ac:picMkLst>
            <pc:docMk/>
            <pc:sldMk cId="225200340" sldId="516"/>
            <ac:picMk id="4" creationId="{1B2619D9-4F98-4A11-8FFE-57C7EB1F529A}"/>
          </ac:picMkLst>
        </pc:picChg>
      </pc:sldChg>
      <pc:sldChg chg="delSp modSp add ord delAnim modAnim">
        <pc:chgData name="Siniša Vuksan" userId="3af124f9-b8e7-46e3-9422-21ae1d17ac0b" providerId="ADAL" clId="{2B4015B6-79EA-4A60-AE7D-A92E23F0F3B8}" dt="2021-10-21T08:32:19.531" v="751" actId="1036"/>
        <pc:sldMkLst>
          <pc:docMk/>
          <pc:sldMk cId="1097858410" sldId="517"/>
        </pc:sldMkLst>
        <pc:spChg chg="del">
          <ac:chgData name="Siniša Vuksan" userId="3af124f9-b8e7-46e3-9422-21ae1d17ac0b" providerId="ADAL" clId="{2B4015B6-79EA-4A60-AE7D-A92E23F0F3B8}" dt="2021-10-21T08:30:24.710" v="707" actId="478"/>
          <ac:spMkLst>
            <pc:docMk/>
            <pc:sldMk cId="1097858410" sldId="517"/>
            <ac:spMk id="5" creationId="{AB0E824A-B8C3-4FE7-9301-902AAC4A7BD2}"/>
          </ac:spMkLst>
        </pc:spChg>
        <pc:spChg chg="mod">
          <ac:chgData name="Siniša Vuksan" userId="3af124f9-b8e7-46e3-9422-21ae1d17ac0b" providerId="ADAL" clId="{2B4015B6-79EA-4A60-AE7D-A92E23F0F3B8}" dt="2021-10-21T08:32:19.531" v="751" actId="1036"/>
          <ac:spMkLst>
            <pc:docMk/>
            <pc:sldMk cId="1097858410" sldId="517"/>
            <ac:spMk id="6" creationId="{010AB125-9086-4261-98B4-FC5A0801347C}"/>
          </ac:spMkLst>
        </pc:spChg>
        <pc:spChg chg="del">
          <ac:chgData name="Siniša Vuksan" userId="3af124f9-b8e7-46e3-9422-21ae1d17ac0b" providerId="ADAL" clId="{2B4015B6-79EA-4A60-AE7D-A92E23F0F3B8}" dt="2021-10-21T08:30:24.710" v="707" actId="478"/>
          <ac:spMkLst>
            <pc:docMk/>
            <pc:sldMk cId="1097858410" sldId="517"/>
            <ac:spMk id="7" creationId="{20B00065-66CA-4B64-8AE8-2469FE838D22}"/>
          </ac:spMkLst>
        </pc:spChg>
        <pc:spChg chg="del">
          <ac:chgData name="Siniša Vuksan" userId="3af124f9-b8e7-46e3-9422-21ae1d17ac0b" providerId="ADAL" clId="{2B4015B6-79EA-4A60-AE7D-A92E23F0F3B8}" dt="2021-10-21T08:30:27.240" v="708" actId="478"/>
          <ac:spMkLst>
            <pc:docMk/>
            <pc:sldMk cId="1097858410" sldId="517"/>
            <ac:spMk id="8" creationId="{473514E8-8661-4E80-8804-C9D9472D9739}"/>
          </ac:spMkLst>
        </pc:spChg>
        <pc:spChg chg="del">
          <ac:chgData name="Siniša Vuksan" userId="3af124f9-b8e7-46e3-9422-21ae1d17ac0b" providerId="ADAL" clId="{2B4015B6-79EA-4A60-AE7D-A92E23F0F3B8}" dt="2021-10-21T08:30:24.710" v="707" actId="478"/>
          <ac:spMkLst>
            <pc:docMk/>
            <pc:sldMk cId="1097858410" sldId="517"/>
            <ac:spMk id="9" creationId="{99E72F1F-F93D-41C2-BA57-B6953CBFEFD8}"/>
          </ac:spMkLst>
        </pc:spChg>
        <pc:spChg chg="del">
          <ac:chgData name="Siniša Vuksan" userId="3af124f9-b8e7-46e3-9422-21ae1d17ac0b" providerId="ADAL" clId="{2B4015B6-79EA-4A60-AE7D-A92E23F0F3B8}" dt="2021-10-21T08:30:24.710" v="707" actId="478"/>
          <ac:spMkLst>
            <pc:docMk/>
            <pc:sldMk cId="1097858410" sldId="517"/>
            <ac:spMk id="10" creationId="{B8AA6BFB-D851-4705-AC50-10919AD28A3B}"/>
          </ac:spMkLst>
        </pc:spChg>
        <pc:spChg chg="del">
          <ac:chgData name="Siniša Vuksan" userId="3af124f9-b8e7-46e3-9422-21ae1d17ac0b" providerId="ADAL" clId="{2B4015B6-79EA-4A60-AE7D-A92E23F0F3B8}" dt="2021-10-21T08:30:24.710" v="707" actId="478"/>
          <ac:spMkLst>
            <pc:docMk/>
            <pc:sldMk cId="1097858410" sldId="517"/>
            <ac:spMk id="11" creationId="{D1125D81-5595-4716-818A-636D7C1E33B1}"/>
          </ac:spMkLst>
        </pc:spChg>
        <pc:spChg chg="del">
          <ac:chgData name="Siniša Vuksan" userId="3af124f9-b8e7-46e3-9422-21ae1d17ac0b" providerId="ADAL" clId="{2B4015B6-79EA-4A60-AE7D-A92E23F0F3B8}" dt="2021-10-21T08:30:24.710" v="707" actId="478"/>
          <ac:spMkLst>
            <pc:docMk/>
            <pc:sldMk cId="1097858410" sldId="517"/>
            <ac:spMk id="12" creationId="{6AA2B32F-5EA3-4147-8421-0F257A95ACCF}"/>
          </ac:spMkLst>
        </pc:spChg>
        <pc:spChg chg="del">
          <ac:chgData name="Siniša Vuksan" userId="3af124f9-b8e7-46e3-9422-21ae1d17ac0b" providerId="ADAL" clId="{2B4015B6-79EA-4A60-AE7D-A92E23F0F3B8}" dt="2021-10-21T08:30:24.710" v="707" actId="478"/>
          <ac:spMkLst>
            <pc:docMk/>
            <pc:sldMk cId="1097858410" sldId="517"/>
            <ac:spMk id="13" creationId="{3012E069-84B0-4DF8-A475-23436A5A1A31}"/>
          </ac:spMkLst>
        </pc:spChg>
        <pc:spChg chg="del">
          <ac:chgData name="Siniša Vuksan" userId="3af124f9-b8e7-46e3-9422-21ae1d17ac0b" providerId="ADAL" clId="{2B4015B6-79EA-4A60-AE7D-A92E23F0F3B8}" dt="2021-10-21T08:30:24.710" v="707" actId="478"/>
          <ac:spMkLst>
            <pc:docMk/>
            <pc:sldMk cId="1097858410" sldId="517"/>
            <ac:spMk id="14" creationId="{429397EF-7CCB-4804-AFC7-A28175C4CC30}"/>
          </ac:spMkLst>
        </pc:spChg>
        <pc:picChg chg="mod">
          <ac:chgData name="Siniša Vuksan" userId="3af124f9-b8e7-46e3-9422-21ae1d17ac0b" providerId="ADAL" clId="{2B4015B6-79EA-4A60-AE7D-A92E23F0F3B8}" dt="2021-10-21T08:32:14.531" v="737" actId="1076"/>
          <ac:picMkLst>
            <pc:docMk/>
            <pc:sldMk cId="1097858410" sldId="517"/>
            <ac:picMk id="2" creationId="{B69E1C10-ACFD-49C4-B019-6B92ED78F85E}"/>
          </ac:picMkLst>
        </pc:picChg>
        <pc:picChg chg="mod">
          <ac:chgData name="Siniša Vuksan" userId="3af124f9-b8e7-46e3-9422-21ae1d17ac0b" providerId="ADAL" clId="{2B4015B6-79EA-4A60-AE7D-A92E23F0F3B8}" dt="2021-10-21T08:22:24.592" v="98" actId="14826"/>
          <ac:picMkLst>
            <pc:docMk/>
            <pc:sldMk cId="1097858410" sldId="517"/>
            <ac:picMk id="4" creationId="{1B2619D9-4F98-4A11-8FFE-57C7EB1F529A}"/>
          </ac:picMkLst>
        </pc:picChg>
      </pc:sldChg>
      <pc:sldChg chg="addSp delSp modSp add ord delAnim modAnim">
        <pc:chgData name="Siniša Vuksan" userId="3af124f9-b8e7-46e3-9422-21ae1d17ac0b" providerId="ADAL" clId="{2B4015B6-79EA-4A60-AE7D-A92E23F0F3B8}" dt="2021-10-21T08:36:00.908" v="934"/>
        <pc:sldMkLst>
          <pc:docMk/>
          <pc:sldMk cId="2088863912" sldId="518"/>
        </pc:sldMkLst>
        <pc:spChg chg="mod">
          <ac:chgData name="Siniša Vuksan" userId="3af124f9-b8e7-46e3-9422-21ae1d17ac0b" providerId="ADAL" clId="{2B4015B6-79EA-4A60-AE7D-A92E23F0F3B8}" dt="2021-10-21T08:34:58.380" v="868" actId="20577"/>
          <ac:spMkLst>
            <pc:docMk/>
            <pc:sldMk cId="2088863912" sldId="518"/>
            <ac:spMk id="5" creationId="{AB0E824A-B8C3-4FE7-9301-902AAC4A7BD2}"/>
          </ac:spMkLst>
        </pc:spChg>
        <pc:spChg chg="mod">
          <ac:chgData name="Siniša Vuksan" userId="3af124f9-b8e7-46e3-9422-21ae1d17ac0b" providerId="ADAL" clId="{2B4015B6-79EA-4A60-AE7D-A92E23F0F3B8}" dt="2021-10-21T08:33:20.859" v="791" actId="1035"/>
          <ac:spMkLst>
            <pc:docMk/>
            <pc:sldMk cId="2088863912" sldId="518"/>
            <ac:spMk id="6" creationId="{010AB125-9086-4261-98B4-FC5A0801347C}"/>
          </ac:spMkLst>
        </pc:spChg>
        <pc:spChg chg="del">
          <ac:chgData name="Siniša Vuksan" userId="3af124f9-b8e7-46e3-9422-21ae1d17ac0b" providerId="ADAL" clId="{2B4015B6-79EA-4A60-AE7D-A92E23F0F3B8}" dt="2021-10-21T08:33:28.547" v="793" actId="478"/>
          <ac:spMkLst>
            <pc:docMk/>
            <pc:sldMk cId="2088863912" sldId="518"/>
            <ac:spMk id="7" creationId="{20B00065-66CA-4B64-8AE8-2469FE838D22}"/>
          </ac:spMkLst>
        </pc:spChg>
        <pc:spChg chg="del">
          <ac:chgData name="Siniša Vuksan" userId="3af124f9-b8e7-46e3-9422-21ae1d17ac0b" providerId="ADAL" clId="{2B4015B6-79EA-4A60-AE7D-A92E23F0F3B8}" dt="2021-10-21T08:33:26.577" v="792" actId="478"/>
          <ac:spMkLst>
            <pc:docMk/>
            <pc:sldMk cId="2088863912" sldId="518"/>
            <ac:spMk id="8" creationId="{473514E8-8661-4E80-8804-C9D9472D9739}"/>
          </ac:spMkLst>
        </pc:spChg>
        <pc:spChg chg="del">
          <ac:chgData name="Siniša Vuksan" userId="3af124f9-b8e7-46e3-9422-21ae1d17ac0b" providerId="ADAL" clId="{2B4015B6-79EA-4A60-AE7D-A92E23F0F3B8}" dt="2021-10-21T08:33:26.577" v="792" actId="478"/>
          <ac:spMkLst>
            <pc:docMk/>
            <pc:sldMk cId="2088863912" sldId="518"/>
            <ac:spMk id="9" creationId="{99E72F1F-F93D-41C2-BA57-B6953CBFEFD8}"/>
          </ac:spMkLst>
        </pc:spChg>
        <pc:spChg chg="del">
          <ac:chgData name="Siniša Vuksan" userId="3af124f9-b8e7-46e3-9422-21ae1d17ac0b" providerId="ADAL" clId="{2B4015B6-79EA-4A60-AE7D-A92E23F0F3B8}" dt="2021-10-21T08:33:26.577" v="792" actId="478"/>
          <ac:spMkLst>
            <pc:docMk/>
            <pc:sldMk cId="2088863912" sldId="518"/>
            <ac:spMk id="10" creationId="{B8AA6BFB-D851-4705-AC50-10919AD28A3B}"/>
          </ac:spMkLst>
        </pc:spChg>
        <pc:spChg chg="del">
          <ac:chgData name="Siniša Vuksan" userId="3af124f9-b8e7-46e3-9422-21ae1d17ac0b" providerId="ADAL" clId="{2B4015B6-79EA-4A60-AE7D-A92E23F0F3B8}" dt="2021-10-21T08:33:30.437" v="794" actId="478"/>
          <ac:spMkLst>
            <pc:docMk/>
            <pc:sldMk cId="2088863912" sldId="518"/>
            <ac:spMk id="11" creationId="{D1125D81-5595-4716-818A-636D7C1E33B1}"/>
          </ac:spMkLst>
        </pc:spChg>
        <pc:spChg chg="del">
          <ac:chgData name="Siniša Vuksan" userId="3af124f9-b8e7-46e3-9422-21ae1d17ac0b" providerId="ADAL" clId="{2B4015B6-79EA-4A60-AE7D-A92E23F0F3B8}" dt="2021-10-21T08:33:26.577" v="792" actId="478"/>
          <ac:spMkLst>
            <pc:docMk/>
            <pc:sldMk cId="2088863912" sldId="518"/>
            <ac:spMk id="12" creationId="{6AA2B32F-5EA3-4147-8421-0F257A95ACCF}"/>
          </ac:spMkLst>
        </pc:spChg>
        <pc:spChg chg="del">
          <ac:chgData name="Siniša Vuksan" userId="3af124f9-b8e7-46e3-9422-21ae1d17ac0b" providerId="ADAL" clId="{2B4015B6-79EA-4A60-AE7D-A92E23F0F3B8}" dt="2021-10-21T08:33:26.577" v="792" actId="478"/>
          <ac:spMkLst>
            <pc:docMk/>
            <pc:sldMk cId="2088863912" sldId="518"/>
            <ac:spMk id="13" creationId="{3012E069-84B0-4DF8-A475-23436A5A1A31}"/>
          </ac:spMkLst>
        </pc:spChg>
        <pc:spChg chg="del">
          <ac:chgData name="Siniša Vuksan" userId="3af124f9-b8e7-46e3-9422-21ae1d17ac0b" providerId="ADAL" clId="{2B4015B6-79EA-4A60-AE7D-A92E23F0F3B8}" dt="2021-10-21T08:33:26.577" v="792" actId="478"/>
          <ac:spMkLst>
            <pc:docMk/>
            <pc:sldMk cId="2088863912" sldId="518"/>
            <ac:spMk id="14" creationId="{429397EF-7CCB-4804-AFC7-A28175C4CC30}"/>
          </ac:spMkLst>
        </pc:spChg>
        <pc:spChg chg="add mod">
          <ac:chgData name="Siniša Vuksan" userId="3af124f9-b8e7-46e3-9422-21ae1d17ac0b" providerId="ADAL" clId="{2B4015B6-79EA-4A60-AE7D-A92E23F0F3B8}" dt="2021-10-21T08:35:02.044" v="874" actId="20577"/>
          <ac:spMkLst>
            <pc:docMk/>
            <pc:sldMk cId="2088863912" sldId="518"/>
            <ac:spMk id="15" creationId="{139A6373-1FC5-4262-AA43-7A1033EBF024}"/>
          </ac:spMkLst>
        </pc:spChg>
        <pc:spChg chg="add mod">
          <ac:chgData name="Siniša Vuksan" userId="3af124f9-b8e7-46e3-9422-21ae1d17ac0b" providerId="ADAL" clId="{2B4015B6-79EA-4A60-AE7D-A92E23F0F3B8}" dt="2021-10-21T08:35:05.398" v="878" actId="20577"/>
          <ac:spMkLst>
            <pc:docMk/>
            <pc:sldMk cId="2088863912" sldId="518"/>
            <ac:spMk id="16" creationId="{63C5E7C2-08BF-4C4A-B188-F50E311B3A8A}"/>
          </ac:spMkLst>
        </pc:spChg>
        <pc:spChg chg="add mod">
          <ac:chgData name="Siniša Vuksan" userId="3af124f9-b8e7-46e3-9422-21ae1d17ac0b" providerId="ADAL" clId="{2B4015B6-79EA-4A60-AE7D-A92E23F0F3B8}" dt="2021-10-21T08:35:11.843" v="883" actId="20577"/>
          <ac:spMkLst>
            <pc:docMk/>
            <pc:sldMk cId="2088863912" sldId="518"/>
            <ac:spMk id="17" creationId="{C4E85ED3-6DA2-4CD7-8BF1-4C9DBE3608F3}"/>
          </ac:spMkLst>
        </pc:spChg>
        <pc:spChg chg="add mod">
          <ac:chgData name="Siniša Vuksan" userId="3af124f9-b8e7-46e3-9422-21ae1d17ac0b" providerId="ADAL" clId="{2B4015B6-79EA-4A60-AE7D-A92E23F0F3B8}" dt="2021-10-21T08:35:14.942" v="887" actId="20577"/>
          <ac:spMkLst>
            <pc:docMk/>
            <pc:sldMk cId="2088863912" sldId="518"/>
            <ac:spMk id="18" creationId="{812A9546-DA04-49FC-8BB5-73292962A20D}"/>
          </ac:spMkLst>
        </pc:spChg>
        <pc:spChg chg="add mod">
          <ac:chgData name="Siniša Vuksan" userId="3af124f9-b8e7-46e3-9422-21ae1d17ac0b" providerId="ADAL" clId="{2B4015B6-79EA-4A60-AE7D-A92E23F0F3B8}" dt="2021-10-21T08:35:29.844" v="900" actId="20577"/>
          <ac:spMkLst>
            <pc:docMk/>
            <pc:sldMk cId="2088863912" sldId="518"/>
            <ac:spMk id="19" creationId="{48DA09C6-877F-4C5F-9719-7037ABC63FBF}"/>
          </ac:spMkLst>
        </pc:spChg>
        <pc:spChg chg="add mod">
          <ac:chgData name="Siniša Vuksan" userId="3af124f9-b8e7-46e3-9422-21ae1d17ac0b" providerId="ADAL" clId="{2B4015B6-79EA-4A60-AE7D-A92E23F0F3B8}" dt="2021-10-21T08:35:38.092" v="912" actId="20577"/>
          <ac:spMkLst>
            <pc:docMk/>
            <pc:sldMk cId="2088863912" sldId="518"/>
            <ac:spMk id="20" creationId="{62EFFE25-DF5B-40C7-933D-B559AE030FB4}"/>
          </ac:spMkLst>
        </pc:spChg>
        <pc:spChg chg="add mod">
          <ac:chgData name="Siniša Vuksan" userId="3af124f9-b8e7-46e3-9422-21ae1d17ac0b" providerId="ADAL" clId="{2B4015B6-79EA-4A60-AE7D-A92E23F0F3B8}" dt="2021-10-21T08:35:48.128" v="919" actId="20577"/>
          <ac:spMkLst>
            <pc:docMk/>
            <pc:sldMk cId="2088863912" sldId="518"/>
            <ac:spMk id="21" creationId="{0468E60D-288B-4AA6-8618-6365BB84BC47}"/>
          </ac:spMkLst>
        </pc:spChg>
        <pc:spChg chg="add mod">
          <ac:chgData name="Siniša Vuksan" userId="3af124f9-b8e7-46e3-9422-21ae1d17ac0b" providerId="ADAL" clId="{2B4015B6-79EA-4A60-AE7D-A92E23F0F3B8}" dt="2021-10-21T08:35:58.014" v="933" actId="20577"/>
          <ac:spMkLst>
            <pc:docMk/>
            <pc:sldMk cId="2088863912" sldId="518"/>
            <ac:spMk id="22" creationId="{77305ADD-4D52-4827-8DF2-C9192DB03E87}"/>
          </ac:spMkLst>
        </pc:spChg>
        <pc:picChg chg="mod">
          <ac:chgData name="Siniša Vuksan" userId="3af124f9-b8e7-46e3-9422-21ae1d17ac0b" providerId="ADAL" clId="{2B4015B6-79EA-4A60-AE7D-A92E23F0F3B8}" dt="2021-10-21T08:33:04.863" v="756" actId="1076"/>
          <ac:picMkLst>
            <pc:docMk/>
            <pc:sldMk cId="2088863912" sldId="518"/>
            <ac:picMk id="2" creationId="{B69E1C10-ACFD-49C4-B019-6B92ED78F85E}"/>
          </ac:picMkLst>
        </pc:picChg>
      </pc:sldChg>
      <pc:sldChg chg="add del">
        <pc:chgData name="Siniša Vuksan" userId="3af124f9-b8e7-46e3-9422-21ae1d17ac0b" providerId="ADAL" clId="{2B4015B6-79EA-4A60-AE7D-A92E23F0F3B8}" dt="2021-10-21T08:32:27.132" v="752" actId="2696"/>
        <pc:sldMkLst>
          <pc:docMk/>
          <pc:sldMk cId="1092961693" sldId="519"/>
        </pc:sldMkLst>
      </pc:sldChg>
      <pc:sldChg chg="delSp modSp add delAnim modAnim">
        <pc:chgData name="Siniša Vuksan" userId="3af124f9-b8e7-46e3-9422-21ae1d17ac0b" providerId="ADAL" clId="{2B4015B6-79EA-4A60-AE7D-A92E23F0F3B8}" dt="2021-10-21T08:39:28.556" v="1027" actId="20577"/>
        <pc:sldMkLst>
          <pc:docMk/>
          <pc:sldMk cId="3270624783" sldId="519"/>
        </pc:sldMkLst>
        <pc:spChg chg="del">
          <ac:chgData name="Siniša Vuksan" userId="3af124f9-b8e7-46e3-9422-21ae1d17ac0b" providerId="ADAL" clId="{2B4015B6-79EA-4A60-AE7D-A92E23F0F3B8}" dt="2021-10-21T08:37:10.346" v="938" actId="478"/>
          <ac:spMkLst>
            <pc:docMk/>
            <pc:sldMk cId="3270624783" sldId="519"/>
            <ac:spMk id="5" creationId="{AB0E824A-B8C3-4FE7-9301-902AAC4A7BD2}"/>
          </ac:spMkLst>
        </pc:spChg>
        <pc:spChg chg="mod">
          <ac:chgData name="Siniša Vuksan" userId="3af124f9-b8e7-46e3-9422-21ae1d17ac0b" providerId="ADAL" clId="{2B4015B6-79EA-4A60-AE7D-A92E23F0F3B8}" dt="2021-10-21T08:39:28.556" v="1027" actId="20577"/>
          <ac:spMkLst>
            <pc:docMk/>
            <pc:sldMk cId="3270624783" sldId="519"/>
            <ac:spMk id="6" creationId="{010AB125-9086-4261-98B4-FC5A0801347C}"/>
          </ac:spMkLst>
        </pc:spChg>
        <pc:spChg chg="del">
          <ac:chgData name="Siniša Vuksan" userId="3af124f9-b8e7-46e3-9422-21ae1d17ac0b" providerId="ADAL" clId="{2B4015B6-79EA-4A60-AE7D-A92E23F0F3B8}" dt="2021-10-21T08:37:14.309" v="939" actId="478"/>
          <ac:spMkLst>
            <pc:docMk/>
            <pc:sldMk cId="3270624783" sldId="519"/>
            <ac:spMk id="15" creationId="{139A6373-1FC5-4262-AA43-7A1033EBF024}"/>
          </ac:spMkLst>
        </pc:spChg>
        <pc:spChg chg="del">
          <ac:chgData name="Siniša Vuksan" userId="3af124f9-b8e7-46e3-9422-21ae1d17ac0b" providerId="ADAL" clId="{2B4015B6-79EA-4A60-AE7D-A92E23F0F3B8}" dt="2021-10-21T08:37:10.346" v="938" actId="478"/>
          <ac:spMkLst>
            <pc:docMk/>
            <pc:sldMk cId="3270624783" sldId="519"/>
            <ac:spMk id="16" creationId="{63C5E7C2-08BF-4C4A-B188-F50E311B3A8A}"/>
          </ac:spMkLst>
        </pc:spChg>
        <pc:spChg chg="del">
          <ac:chgData name="Siniša Vuksan" userId="3af124f9-b8e7-46e3-9422-21ae1d17ac0b" providerId="ADAL" clId="{2B4015B6-79EA-4A60-AE7D-A92E23F0F3B8}" dt="2021-10-21T08:37:17.545" v="941" actId="478"/>
          <ac:spMkLst>
            <pc:docMk/>
            <pc:sldMk cId="3270624783" sldId="519"/>
            <ac:spMk id="17" creationId="{C4E85ED3-6DA2-4CD7-8BF1-4C9DBE3608F3}"/>
          </ac:spMkLst>
        </pc:spChg>
        <pc:spChg chg="del">
          <ac:chgData name="Siniša Vuksan" userId="3af124f9-b8e7-46e3-9422-21ae1d17ac0b" providerId="ADAL" clId="{2B4015B6-79EA-4A60-AE7D-A92E23F0F3B8}" dt="2021-10-21T08:37:10.346" v="938" actId="478"/>
          <ac:spMkLst>
            <pc:docMk/>
            <pc:sldMk cId="3270624783" sldId="519"/>
            <ac:spMk id="18" creationId="{812A9546-DA04-49FC-8BB5-73292962A20D}"/>
          </ac:spMkLst>
        </pc:spChg>
        <pc:spChg chg="del">
          <ac:chgData name="Siniša Vuksan" userId="3af124f9-b8e7-46e3-9422-21ae1d17ac0b" providerId="ADAL" clId="{2B4015B6-79EA-4A60-AE7D-A92E23F0F3B8}" dt="2021-10-21T08:37:15.589" v="940" actId="478"/>
          <ac:spMkLst>
            <pc:docMk/>
            <pc:sldMk cId="3270624783" sldId="519"/>
            <ac:spMk id="19" creationId="{48DA09C6-877F-4C5F-9719-7037ABC63FBF}"/>
          </ac:spMkLst>
        </pc:spChg>
        <pc:spChg chg="del">
          <ac:chgData name="Siniša Vuksan" userId="3af124f9-b8e7-46e3-9422-21ae1d17ac0b" providerId="ADAL" clId="{2B4015B6-79EA-4A60-AE7D-A92E23F0F3B8}" dt="2021-10-21T08:37:10.346" v="938" actId="478"/>
          <ac:spMkLst>
            <pc:docMk/>
            <pc:sldMk cId="3270624783" sldId="519"/>
            <ac:spMk id="20" creationId="{62EFFE25-DF5B-40C7-933D-B559AE030FB4}"/>
          </ac:spMkLst>
        </pc:spChg>
        <pc:spChg chg="del">
          <ac:chgData name="Siniša Vuksan" userId="3af124f9-b8e7-46e3-9422-21ae1d17ac0b" providerId="ADAL" clId="{2B4015B6-79EA-4A60-AE7D-A92E23F0F3B8}" dt="2021-10-21T08:37:10.346" v="938" actId="478"/>
          <ac:spMkLst>
            <pc:docMk/>
            <pc:sldMk cId="3270624783" sldId="519"/>
            <ac:spMk id="21" creationId="{0468E60D-288B-4AA6-8618-6365BB84BC47}"/>
          </ac:spMkLst>
        </pc:spChg>
        <pc:spChg chg="del">
          <ac:chgData name="Siniša Vuksan" userId="3af124f9-b8e7-46e3-9422-21ae1d17ac0b" providerId="ADAL" clId="{2B4015B6-79EA-4A60-AE7D-A92E23F0F3B8}" dt="2021-10-21T08:37:10.346" v="938" actId="478"/>
          <ac:spMkLst>
            <pc:docMk/>
            <pc:sldMk cId="3270624783" sldId="519"/>
            <ac:spMk id="22" creationId="{77305ADD-4D52-4827-8DF2-C9192DB03E87}"/>
          </ac:spMkLst>
        </pc:spChg>
        <pc:picChg chg="del">
          <ac:chgData name="Siniša Vuksan" userId="3af124f9-b8e7-46e3-9422-21ae1d17ac0b" providerId="ADAL" clId="{2B4015B6-79EA-4A60-AE7D-A92E23F0F3B8}" dt="2021-10-21T08:37:05.280" v="937" actId="478"/>
          <ac:picMkLst>
            <pc:docMk/>
            <pc:sldMk cId="3270624783" sldId="519"/>
            <ac:picMk id="2" creationId="{B69E1C10-ACFD-49C4-B019-6B92ED78F85E}"/>
          </ac:picMkLst>
        </pc:picChg>
      </pc:sldChg>
      <pc:sldChg chg="modSp add ord modAnim">
        <pc:chgData name="Siniša Vuksan" userId="3af124f9-b8e7-46e3-9422-21ae1d17ac0b" providerId="ADAL" clId="{2B4015B6-79EA-4A60-AE7D-A92E23F0F3B8}" dt="2021-10-21T09:07:53.686" v="1302"/>
        <pc:sldMkLst>
          <pc:docMk/>
          <pc:sldMk cId="45360814" sldId="520"/>
        </pc:sldMkLst>
        <pc:spChg chg="mod">
          <ac:chgData name="Siniša Vuksan" userId="3af124f9-b8e7-46e3-9422-21ae1d17ac0b" providerId="ADAL" clId="{2B4015B6-79EA-4A60-AE7D-A92E23F0F3B8}" dt="2021-10-21T09:07:45.967" v="1301" actId="20577"/>
          <ac:spMkLst>
            <pc:docMk/>
            <pc:sldMk cId="45360814" sldId="520"/>
            <ac:spMk id="6" creationId="{010AB125-9086-4261-98B4-FC5A0801347C}"/>
          </ac:spMkLst>
        </pc:spChg>
        <pc:spChg chg="mod">
          <ac:chgData name="Siniša Vuksan" userId="3af124f9-b8e7-46e3-9422-21ae1d17ac0b" providerId="ADAL" clId="{2B4015B6-79EA-4A60-AE7D-A92E23F0F3B8}" dt="2021-10-21T09:03:51.316" v="1034" actId="20577"/>
          <ac:spMkLst>
            <pc:docMk/>
            <pc:sldMk cId="45360814" sldId="520"/>
            <ac:spMk id="7" creationId="{0256D9EB-C20B-45FA-9F3D-124012366C9E}"/>
          </ac:spMkLst>
        </pc:spChg>
        <pc:picChg chg="mod">
          <ac:chgData name="Siniša Vuksan" userId="3af124f9-b8e7-46e3-9422-21ae1d17ac0b" providerId="ADAL" clId="{2B4015B6-79EA-4A60-AE7D-A92E23F0F3B8}" dt="2021-10-21T09:06:46.259" v="1191" actId="1038"/>
          <ac:picMkLst>
            <pc:docMk/>
            <pc:sldMk cId="45360814" sldId="520"/>
            <ac:picMk id="2" creationId="{79AB126F-5218-4223-8FB3-6BD5D18FF2B3}"/>
          </ac:picMkLst>
        </pc:picChg>
        <pc:picChg chg="mod">
          <ac:chgData name="Siniša Vuksan" userId="3af124f9-b8e7-46e3-9422-21ae1d17ac0b" providerId="ADAL" clId="{2B4015B6-79EA-4A60-AE7D-A92E23F0F3B8}" dt="2021-10-21T09:03:36.098" v="1032" actId="1076"/>
          <ac:picMkLst>
            <pc:docMk/>
            <pc:sldMk cId="45360814" sldId="520"/>
            <ac:picMk id="4" creationId="{1B2619D9-4F98-4A11-8FFE-57C7EB1F529A}"/>
          </ac:picMkLst>
        </pc:picChg>
      </pc:sldChg>
      <pc:sldChg chg="modSp add ord modAnim">
        <pc:chgData name="Siniša Vuksan" userId="3af124f9-b8e7-46e3-9422-21ae1d17ac0b" providerId="ADAL" clId="{2B4015B6-79EA-4A60-AE7D-A92E23F0F3B8}" dt="2021-10-21T09:13:59.131" v="1527"/>
        <pc:sldMkLst>
          <pc:docMk/>
          <pc:sldMk cId="1629646914" sldId="521"/>
        </pc:sldMkLst>
        <pc:spChg chg="mod">
          <ac:chgData name="Siniša Vuksan" userId="3af124f9-b8e7-46e3-9422-21ae1d17ac0b" providerId="ADAL" clId="{2B4015B6-79EA-4A60-AE7D-A92E23F0F3B8}" dt="2021-10-21T09:10:40.735" v="1525" actId="20577"/>
          <ac:spMkLst>
            <pc:docMk/>
            <pc:sldMk cId="1629646914" sldId="521"/>
            <ac:spMk id="6" creationId="{010AB125-9086-4261-98B4-FC5A0801347C}"/>
          </ac:spMkLst>
        </pc:spChg>
        <pc:picChg chg="mod">
          <ac:chgData name="Siniša Vuksan" userId="3af124f9-b8e7-46e3-9422-21ae1d17ac0b" providerId="ADAL" clId="{2B4015B6-79EA-4A60-AE7D-A92E23F0F3B8}" dt="2021-10-21T09:09:13.377" v="1322" actId="1076"/>
          <ac:picMkLst>
            <pc:docMk/>
            <pc:sldMk cId="1629646914" sldId="521"/>
            <ac:picMk id="2" creationId="{B69E1C10-ACFD-49C4-B019-6B92ED78F85E}"/>
          </ac:picMkLst>
        </pc:picChg>
        <pc:picChg chg="mod">
          <ac:chgData name="Siniša Vuksan" userId="3af124f9-b8e7-46e3-9422-21ae1d17ac0b" providerId="ADAL" clId="{2B4015B6-79EA-4A60-AE7D-A92E23F0F3B8}" dt="2021-10-21T09:08:34.669" v="1308" actId="1037"/>
          <ac:picMkLst>
            <pc:docMk/>
            <pc:sldMk cId="1629646914" sldId="521"/>
            <ac:picMk id="4" creationId="{1B2619D9-4F98-4A11-8FFE-57C7EB1F529A}"/>
          </ac:picMkLst>
        </pc:picChg>
      </pc:sldChg>
      <pc:sldChg chg="modTransition">
        <pc:chgData name="Siniša Vuksan" userId="3af124f9-b8e7-46e3-9422-21ae1d17ac0b" providerId="ADAL" clId="{2B4015B6-79EA-4A60-AE7D-A92E23F0F3B8}" dt="2021-10-22T08:33:14.533" v="1528"/>
        <pc:sldMkLst>
          <pc:docMk/>
          <pc:sldMk cId="3714486975" sldId="524"/>
        </pc:sldMkLst>
      </pc:sldChg>
    </pc:docChg>
  </pc:docChgLst>
  <pc:docChgLst>
    <pc:chgData name="Siniša Vuksan" userId="3af124f9-b8e7-46e3-9422-21ae1d17ac0b" providerId="ADAL" clId="{9757935C-A355-4974-848C-2660B515641D}"/>
    <pc:docChg chg="undo custSel addSld delSld modSld sldOrd">
      <pc:chgData name="Siniša Vuksan" userId="3af124f9-b8e7-46e3-9422-21ae1d17ac0b" providerId="ADAL" clId="{9757935C-A355-4974-848C-2660B515641D}" dt="2021-10-21T11:50:13.843" v="2782" actId="2696"/>
      <pc:docMkLst>
        <pc:docMk/>
      </pc:docMkLst>
      <pc:sldChg chg="modSp">
        <pc:chgData name="Siniša Vuksan" userId="3af124f9-b8e7-46e3-9422-21ae1d17ac0b" providerId="ADAL" clId="{9757935C-A355-4974-848C-2660B515641D}" dt="2021-10-19T13:05:38.172" v="26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9757935C-A355-4974-848C-2660B515641D}" dt="2021-10-19T13:05:00.772" v="14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9757935C-A355-4974-848C-2660B515641D}" dt="2021-10-19T13:05:38.172" v="26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modSp">
        <pc:chgData name="Siniša Vuksan" userId="3af124f9-b8e7-46e3-9422-21ae1d17ac0b" providerId="ADAL" clId="{9757935C-A355-4974-848C-2660B515641D}" dt="2021-10-19T13:09:23.900" v="63" actId="1037"/>
        <pc:sldMkLst>
          <pc:docMk/>
          <pc:sldMk cId="2122178903" sldId="288"/>
        </pc:sldMkLst>
        <pc:spChg chg="mod">
          <ac:chgData name="Siniša Vuksan" userId="3af124f9-b8e7-46e3-9422-21ae1d17ac0b" providerId="ADAL" clId="{9757935C-A355-4974-848C-2660B515641D}" dt="2021-10-19T13:06:27.308" v="60" actId="20577"/>
          <ac:spMkLst>
            <pc:docMk/>
            <pc:sldMk cId="2122178903" sldId="288"/>
            <ac:spMk id="6" creationId="{FFE14C9D-F79A-42C0-87D5-7951E53F2573}"/>
          </ac:spMkLst>
        </pc:spChg>
        <pc:picChg chg="mod">
          <ac:chgData name="Siniša Vuksan" userId="3af124f9-b8e7-46e3-9422-21ae1d17ac0b" providerId="ADAL" clId="{9757935C-A355-4974-848C-2660B515641D}" dt="2021-10-19T13:07:03.333" v="61" actId="14826"/>
          <ac:picMkLst>
            <pc:docMk/>
            <pc:sldMk cId="2122178903" sldId="288"/>
            <ac:picMk id="4" creationId="{1B2619D9-4F98-4A11-8FFE-57C7EB1F529A}"/>
          </ac:picMkLst>
        </pc:picChg>
        <pc:picChg chg="mod">
          <ac:chgData name="Siniša Vuksan" userId="3af124f9-b8e7-46e3-9422-21ae1d17ac0b" providerId="ADAL" clId="{9757935C-A355-4974-848C-2660B515641D}" dt="2021-10-19T13:09:23.900" v="63" actId="1037"/>
          <ac:picMkLst>
            <pc:docMk/>
            <pc:sldMk cId="2122178903" sldId="288"/>
            <ac:picMk id="7" creationId="{40106C37-8279-4C0B-A4A6-4051FF501A0A}"/>
          </ac:picMkLst>
        </pc:picChg>
      </pc:sldChg>
      <pc:sldChg chg="modSp del">
        <pc:chgData name="Siniša Vuksan" userId="3af124f9-b8e7-46e3-9422-21ae1d17ac0b" providerId="ADAL" clId="{9757935C-A355-4974-848C-2660B515641D}" dt="2021-10-21T11:43:00.931" v="2321" actId="2696"/>
        <pc:sldMkLst>
          <pc:docMk/>
          <pc:sldMk cId="821422838" sldId="296"/>
        </pc:sldMkLst>
        <pc:picChg chg="mod">
          <ac:chgData name="Siniša Vuksan" userId="3af124f9-b8e7-46e3-9422-21ae1d17ac0b" providerId="ADAL" clId="{9757935C-A355-4974-848C-2660B515641D}" dt="2021-10-20T12:10:09.211" v="496" actId="1076"/>
          <ac:picMkLst>
            <pc:docMk/>
            <pc:sldMk cId="821422838" sldId="296"/>
            <ac:picMk id="4" creationId="{6EA4478F-12CA-4225-8F02-AFD946883A9C}"/>
          </ac:picMkLst>
        </pc:picChg>
        <pc:picChg chg="mod">
          <ac:chgData name="Siniša Vuksan" userId="3af124f9-b8e7-46e3-9422-21ae1d17ac0b" providerId="ADAL" clId="{9757935C-A355-4974-848C-2660B515641D}" dt="2021-10-20T12:10:09.414" v="497" actId="1076"/>
          <ac:picMkLst>
            <pc:docMk/>
            <pc:sldMk cId="821422838" sldId="296"/>
            <ac:picMk id="6" creationId="{D255B4FC-89B0-4357-9C41-9F0792D7E4FD}"/>
          </ac:picMkLst>
        </pc:picChg>
      </pc:sldChg>
      <pc:sldChg chg="modSp">
        <pc:chgData name="Siniša Vuksan" userId="3af124f9-b8e7-46e3-9422-21ae1d17ac0b" providerId="ADAL" clId="{9757935C-A355-4974-848C-2660B515641D}" dt="2021-10-19T13:20:10.442" v="491" actId="14100"/>
        <pc:sldMkLst>
          <pc:docMk/>
          <pc:sldMk cId="1167673325" sldId="300"/>
        </pc:sldMkLst>
        <pc:spChg chg="mod">
          <ac:chgData name="Siniša Vuksan" userId="3af124f9-b8e7-46e3-9422-21ae1d17ac0b" providerId="ADAL" clId="{9757935C-A355-4974-848C-2660B515641D}" dt="2021-10-19T13:20:10.442" v="491" actId="14100"/>
          <ac:spMkLst>
            <pc:docMk/>
            <pc:sldMk cId="1167673325" sldId="300"/>
            <ac:spMk id="6" creationId="{FFE14C9D-F79A-42C0-87D5-7951E53F2573}"/>
          </ac:spMkLst>
        </pc:spChg>
        <pc:picChg chg="mod">
          <ac:chgData name="Siniša Vuksan" userId="3af124f9-b8e7-46e3-9422-21ae1d17ac0b" providerId="ADAL" clId="{9757935C-A355-4974-848C-2660B515641D}" dt="2021-10-19T13:09:35.774" v="67" actId="14826"/>
          <ac:picMkLst>
            <pc:docMk/>
            <pc:sldMk cId="1167673325" sldId="300"/>
            <ac:picMk id="5" creationId="{E24C9881-BB40-4A55-843E-41EADF141365}"/>
          </ac:picMkLst>
        </pc:picChg>
        <pc:picChg chg="mod">
          <ac:chgData name="Siniša Vuksan" userId="3af124f9-b8e7-46e3-9422-21ae1d17ac0b" providerId="ADAL" clId="{9757935C-A355-4974-848C-2660B515641D}" dt="2021-10-19T13:09:29.231" v="65" actId="14826"/>
          <ac:picMkLst>
            <pc:docMk/>
            <pc:sldMk cId="1167673325" sldId="300"/>
            <ac:picMk id="7" creationId="{40106C37-8279-4C0B-A4A6-4051FF501A0A}"/>
          </ac:picMkLst>
        </pc:picChg>
      </pc:sldChg>
      <pc:sldChg chg="modSp del">
        <pc:chgData name="Siniša Vuksan" userId="3af124f9-b8e7-46e3-9422-21ae1d17ac0b" providerId="ADAL" clId="{9757935C-A355-4974-848C-2660B515641D}" dt="2021-10-21T11:42:59.523" v="2318" actId="2696"/>
        <pc:sldMkLst>
          <pc:docMk/>
          <pc:sldMk cId="386841859" sldId="436"/>
        </pc:sldMkLst>
        <pc:picChg chg="mod">
          <ac:chgData name="Siniša Vuksan" userId="3af124f9-b8e7-46e3-9422-21ae1d17ac0b" providerId="ADAL" clId="{9757935C-A355-4974-848C-2660B515641D}" dt="2021-10-20T12:09:55.657" v="492" actId="1076"/>
          <ac:picMkLst>
            <pc:docMk/>
            <pc:sldMk cId="386841859" sldId="436"/>
            <ac:picMk id="2" creationId="{79AB126F-5218-4223-8FB3-6BD5D18FF2B3}"/>
          </ac:picMkLst>
        </pc:picChg>
        <pc:picChg chg="mod">
          <ac:chgData name="Siniša Vuksan" userId="3af124f9-b8e7-46e3-9422-21ae1d17ac0b" providerId="ADAL" clId="{9757935C-A355-4974-848C-2660B515641D}" dt="2021-10-20T12:24:29.398" v="803" actId="1076"/>
          <ac:picMkLst>
            <pc:docMk/>
            <pc:sldMk cId="386841859" sldId="436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9757935C-A355-4974-848C-2660B515641D}" dt="2021-10-21T11:43:00.023" v="2319" actId="2696"/>
        <pc:sldMkLst>
          <pc:docMk/>
          <pc:sldMk cId="369717677" sldId="440"/>
        </pc:sldMkLst>
      </pc:sldChg>
      <pc:sldChg chg="del">
        <pc:chgData name="Siniša Vuksan" userId="3af124f9-b8e7-46e3-9422-21ae1d17ac0b" providerId="ADAL" clId="{9757935C-A355-4974-848C-2660B515641D}" dt="2021-10-21T11:43:02.400" v="2324" actId="2696"/>
        <pc:sldMkLst>
          <pc:docMk/>
          <pc:sldMk cId="2690372579" sldId="474"/>
        </pc:sldMkLst>
      </pc:sldChg>
      <pc:sldChg chg="del">
        <pc:chgData name="Siniša Vuksan" userId="3af124f9-b8e7-46e3-9422-21ae1d17ac0b" providerId="ADAL" clId="{9757935C-A355-4974-848C-2660B515641D}" dt="2021-10-21T11:43:02.888" v="2325" actId="2696"/>
        <pc:sldMkLst>
          <pc:docMk/>
          <pc:sldMk cId="403944988" sldId="484"/>
        </pc:sldMkLst>
      </pc:sldChg>
      <pc:sldChg chg="del">
        <pc:chgData name="Siniša Vuksan" userId="3af124f9-b8e7-46e3-9422-21ae1d17ac0b" providerId="ADAL" clId="{9757935C-A355-4974-848C-2660B515641D}" dt="2021-10-21T11:43:00.456" v="2320" actId="2696"/>
        <pc:sldMkLst>
          <pc:docMk/>
          <pc:sldMk cId="1173764884" sldId="488"/>
        </pc:sldMkLst>
      </pc:sldChg>
      <pc:sldChg chg="modSp ord modAnim">
        <pc:chgData name="Siniša Vuksan" userId="3af124f9-b8e7-46e3-9422-21ae1d17ac0b" providerId="ADAL" clId="{9757935C-A355-4974-848C-2660B515641D}" dt="2021-10-21T11:31:58.525" v="2056"/>
        <pc:sldMkLst>
          <pc:docMk/>
          <pc:sldMk cId="3405702764" sldId="503"/>
        </pc:sldMkLst>
        <pc:spChg chg="mod">
          <ac:chgData name="Siniša Vuksan" userId="3af124f9-b8e7-46e3-9422-21ae1d17ac0b" providerId="ADAL" clId="{9757935C-A355-4974-848C-2660B515641D}" dt="2021-10-21T11:30:41.770" v="2055" actId="20577"/>
          <ac:spMkLst>
            <pc:docMk/>
            <pc:sldMk cId="3405702764" sldId="503"/>
            <ac:spMk id="18" creationId="{8619A0A9-4971-4637-BA0B-39A4F5D24D27}"/>
          </ac:spMkLst>
        </pc:spChg>
      </pc:sldChg>
      <pc:sldChg chg="modSp del">
        <pc:chgData name="Siniša Vuksan" userId="3af124f9-b8e7-46e3-9422-21ae1d17ac0b" providerId="ADAL" clId="{9757935C-A355-4974-848C-2660B515641D}" dt="2021-10-21T11:43:01.458" v="2322" actId="2696"/>
        <pc:sldMkLst>
          <pc:docMk/>
          <pc:sldMk cId="3529309757" sldId="505"/>
        </pc:sldMkLst>
        <pc:picChg chg="mod">
          <ac:chgData name="Siniša Vuksan" userId="3af124f9-b8e7-46e3-9422-21ae1d17ac0b" providerId="ADAL" clId="{9757935C-A355-4974-848C-2660B515641D}" dt="2021-10-20T12:10:16.015" v="498" actId="1076"/>
          <ac:picMkLst>
            <pc:docMk/>
            <pc:sldMk cId="3529309757" sldId="505"/>
            <ac:picMk id="4" creationId="{1B2619D9-4F98-4A11-8FFE-57C7EB1F529A}"/>
          </ac:picMkLst>
        </pc:picChg>
      </pc:sldChg>
      <pc:sldChg chg="modSp del">
        <pc:chgData name="Siniša Vuksan" userId="3af124f9-b8e7-46e3-9422-21ae1d17ac0b" providerId="ADAL" clId="{9757935C-A355-4974-848C-2660B515641D}" dt="2021-10-21T11:43:01.944" v="2323" actId="2696"/>
        <pc:sldMkLst>
          <pc:docMk/>
          <pc:sldMk cId="3023242079" sldId="506"/>
        </pc:sldMkLst>
        <pc:picChg chg="mod">
          <ac:chgData name="Siniša Vuksan" userId="3af124f9-b8e7-46e3-9422-21ae1d17ac0b" providerId="ADAL" clId="{9757935C-A355-4974-848C-2660B515641D}" dt="2021-10-20T13:20:38.234" v="1247" actId="1076"/>
          <ac:picMkLst>
            <pc:docMk/>
            <pc:sldMk cId="3023242079" sldId="506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9757935C-A355-4974-848C-2660B515641D}" dt="2021-10-21T11:43:03.382" v="2326" actId="2696"/>
        <pc:sldMkLst>
          <pc:docMk/>
          <pc:sldMk cId="3312880824" sldId="507"/>
        </pc:sldMkLst>
      </pc:sldChg>
      <pc:sldChg chg="del">
        <pc:chgData name="Siniša Vuksan" userId="3af124f9-b8e7-46e3-9422-21ae1d17ac0b" providerId="ADAL" clId="{9757935C-A355-4974-848C-2660B515641D}" dt="2021-10-21T11:43:03.853" v="2327" actId="2696"/>
        <pc:sldMkLst>
          <pc:docMk/>
          <pc:sldMk cId="2024283910" sldId="508"/>
        </pc:sldMkLst>
      </pc:sldChg>
      <pc:sldChg chg="del">
        <pc:chgData name="Siniša Vuksan" userId="3af124f9-b8e7-46e3-9422-21ae1d17ac0b" providerId="ADAL" clId="{9757935C-A355-4974-848C-2660B515641D}" dt="2021-10-21T11:43:04.375" v="2328" actId="2696"/>
        <pc:sldMkLst>
          <pc:docMk/>
          <pc:sldMk cId="2110853423" sldId="509"/>
        </pc:sldMkLst>
      </pc:sldChg>
      <pc:sldChg chg="del">
        <pc:chgData name="Siniša Vuksan" userId="3af124f9-b8e7-46e3-9422-21ae1d17ac0b" providerId="ADAL" clId="{9757935C-A355-4974-848C-2660B515641D}" dt="2021-10-21T11:43:04.849" v="2329" actId="2696"/>
        <pc:sldMkLst>
          <pc:docMk/>
          <pc:sldMk cId="3630383236" sldId="510"/>
        </pc:sldMkLst>
      </pc:sldChg>
      <pc:sldChg chg="addSp modSp add ord modAnim">
        <pc:chgData name="Siniša Vuksan" userId="3af124f9-b8e7-46e3-9422-21ae1d17ac0b" providerId="ADAL" clId="{9757935C-A355-4974-848C-2660B515641D}" dt="2021-10-20T13:34:51.019" v="1743" actId="1036"/>
        <pc:sldMkLst>
          <pc:docMk/>
          <pc:sldMk cId="200756692" sldId="511"/>
        </pc:sldMkLst>
        <pc:spChg chg="mod">
          <ac:chgData name="Siniša Vuksan" userId="3af124f9-b8e7-46e3-9422-21ae1d17ac0b" providerId="ADAL" clId="{9757935C-A355-4974-848C-2660B515641D}" dt="2021-10-20T13:17:05.350" v="1202" actId="14100"/>
          <ac:spMkLst>
            <pc:docMk/>
            <pc:sldMk cId="200756692" sldId="511"/>
            <ac:spMk id="6" creationId="{010AB125-9086-4261-98B4-FC5A0801347C}"/>
          </ac:spMkLst>
        </pc:spChg>
        <pc:spChg chg="mod">
          <ac:chgData name="Siniša Vuksan" userId="3af124f9-b8e7-46e3-9422-21ae1d17ac0b" providerId="ADAL" clId="{9757935C-A355-4974-848C-2660B515641D}" dt="2021-10-20T12:22:18.882" v="727" actId="14100"/>
          <ac:spMkLst>
            <pc:docMk/>
            <pc:sldMk cId="200756692" sldId="511"/>
            <ac:spMk id="7" creationId="{0256D9EB-C20B-45FA-9F3D-124012366C9E}"/>
          </ac:spMkLst>
        </pc:spChg>
        <pc:spChg chg="mod">
          <ac:chgData name="Siniša Vuksan" userId="3af124f9-b8e7-46e3-9422-21ae1d17ac0b" providerId="ADAL" clId="{9757935C-A355-4974-848C-2660B515641D}" dt="2021-10-20T13:09:27.083" v="923" actId="20577"/>
          <ac:spMkLst>
            <pc:docMk/>
            <pc:sldMk cId="200756692" sldId="511"/>
            <ac:spMk id="8" creationId="{A3B0F949-2805-4B8E-932B-15CB682A16FE}"/>
          </ac:spMkLst>
        </pc:spChg>
        <pc:spChg chg="mod">
          <ac:chgData name="Siniša Vuksan" userId="3af124f9-b8e7-46e3-9422-21ae1d17ac0b" providerId="ADAL" clId="{9757935C-A355-4974-848C-2660B515641D}" dt="2021-10-20T12:13:41.716" v="569" actId="20577"/>
          <ac:spMkLst>
            <pc:docMk/>
            <pc:sldMk cId="200756692" sldId="511"/>
            <ac:spMk id="9" creationId="{188D7D51-9D4C-40C4-848F-2F1A7CB953E2}"/>
          </ac:spMkLst>
        </pc:spChg>
        <pc:spChg chg="mod">
          <ac:chgData name="Siniša Vuksan" userId="3af124f9-b8e7-46e3-9422-21ae1d17ac0b" providerId="ADAL" clId="{9757935C-A355-4974-848C-2660B515641D}" dt="2021-10-20T12:13:14.140" v="538" actId="20577"/>
          <ac:spMkLst>
            <pc:docMk/>
            <pc:sldMk cId="200756692" sldId="511"/>
            <ac:spMk id="10" creationId="{4B2349A6-8903-43C1-9216-2DE1B381E62F}"/>
          </ac:spMkLst>
        </pc:spChg>
        <pc:spChg chg="add mod">
          <ac:chgData name="Siniša Vuksan" userId="3af124f9-b8e7-46e3-9422-21ae1d17ac0b" providerId="ADAL" clId="{9757935C-A355-4974-848C-2660B515641D}" dt="2021-10-20T12:25:13.146" v="817" actId="1035"/>
          <ac:spMkLst>
            <pc:docMk/>
            <pc:sldMk cId="200756692" sldId="511"/>
            <ac:spMk id="11" creationId="{85FE9B36-A468-4488-B977-6D70F45785B4}"/>
          </ac:spMkLst>
        </pc:spChg>
        <pc:spChg chg="add mod">
          <ac:chgData name="Siniša Vuksan" userId="3af124f9-b8e7-46e3-9422-21ae1d17ac0b" providerId="ADAL" clId="{9757935C-A355-4974-848C-2660B515641D}" dt="2021-10-20T12:25:26.885" v="835" actId="1036"/>
          <ac:spMkLst>
            <pc:docMk/>
            <pc:sldMk cId="200756692" sldId="511"/>
            <ac:spMk id="12" creationId="{B186FFAF-2FF5-4AB7-A0BB-E746881012EE}"/>
          </ac:spMkLst>
        </pc:spChg>
        <pc:spChg chg="add mod">
          <ac:chgData name="Siniša Vuksan" userId="3af124f9-b8e7-46e3-9422-21ae1d17ac0b" providerId="ADAL" clId="{9757935C-A355-4974-848C-2660B515641D}" dt="2021-10-20T12:25:40.269" v="848" actId="1038"/>
          <ac:spMkLst>
            <pc:docMk/>
            <pc:sldMk cId="200756692" sldId="511"/>
            <ac:spMk id="13" creationId="{D604060E-4172-4047-8FD9-1F0484B7AA13}"/>
          </ac:spMkLst>
        </pc:spChg>
        <pc:spChg chg="add mod">
          <ac:chgData name="Siniša Vuksan" userId="3af124f9-b8e7-46e3-9422-21ae1d17ac0b" providerId="ADAL" clId="{9757935C-A355-4974-848C-2660B515641D}" dt="2021-10-20T12:25:54.928" v="866" actId="1035"/>
          <ac:spMkLst>
            <pc:docMk/>
            <pc:sldMk cId="200756692" sldId="511"/>
            <ac:spMk id="14" creationId="{53F877E9-F82D-40B9-8EDA-E628D1538B86}"/>
          </ac:spMkLst>
        </pc:spChg>
        <pc:spChg chg="add mod">
          <ac:chgData name="Siniša Vuksan" userId="3af124f9-b8e7-46e3-9422-21ae1d17ac0b" providerId="ADAL" clId="{9757935C-A355-4974-848C-2660B515641D}" dt="2021-10-20T12:26:15.018" v="883" actId="1037"/>
          <ac:spMkLst>
            <pc:docMk/>
            <pc:sldMk cId="200756692" sldId="511"/>
            <ac:spMk id="15" creationId="{E51C6792-0226-412F-88CE-A59828B94F52}"/>
          </ac:spMkLst>
        </pc:spChg>
        <pc:spChg chg="add mod">
          <ac:chgData name="Siniša Vuksan" userId="3af124f9-b8e7-46e3-9422-21ae1d17ac0b" providerId="ADAL" clId="{9757935C-A355-4974-848C-2660B515641D}" dt="2021-10-20T13:10:19.138" v="954" actId="1036"/>
          <ac:spMkLst>
            <pc:docMk/>
            <pc:sldMk cId="200756692" sldId="511"/>
            <ac:spMk id="16" creationId="{F709EA89-83BD-4934-AEE2-372836A6C090}"/>
          </ac:spMkLst>
        </pc:spChg>
        <pc:spChg chg="add mod">
          <ac:chgData name="Siniša Vuksan" userId="3af124f9-b8e7-46e3-9422-21ae1d17ac0b" providerId="ADAL" clId="{9757935C-A355-4974-848C-2660B515641D}" dt="2021-10-20T13:10:38.625" v="964" actId="1036"/>
          <ac:spMkLst>
            <pc:docMk/>
            <pc:sldMk cId="200756692" sldId="511"/>
            <ac:spMk id="17" creationId="{0FDF1FD7-B3AB-4325-9C05-192BC6B7280A}"/>
          </ac:spMkLst>
        </pc:spChg>
        <pc:spChg chg="add mod">
          <ac:chgData name="Siniša Vuksan" userId="3af124f9-b8e7-46e3-9422-21ae1d17ac0b" providerId="ADAL" clId="{9757935C-A355-4974-848C-2660B515641D}" dt="2021-10-20T13:10:52.964" v="970" actId="1076"/>
          <ac:spMkLst>
            <pc:docMk/>
            <pc:sldMk cId="200756692" sldId="511"/>
            <ac:spMk id="18" creationId="{BF57868B-FC94-4A7E-AEC6-9AFA975A34AD}"/>
          </ac:spMkLst>
        </pc:spChg>
        <pc:spChg chg="add mod">
          <ac:chgData name="Siniša Vuksan" userId="3af124f9-b8e7-46e3-9422-21ae1d17ac0b" providerId="ADAL" clId="{9757935C-A355-4974-848C-2660B515641D}" dt="2021-10-20T13:11:04.595" v="977" actId="1036"/>
          <ac:spMkLst>
            <pc:docMk/>
            <pc:sldMk cId="200756692" sldId="511"/>
            <ac:spMk id="19" creationId="{3EC2E1F5-56C0-42B2-B90D-8CDF9CA34A24}"/>
          </ac:spMkLst>
        </pc:spChg>
        <pc:spChg chg="add mod">
          <ac:chgData name="Siniša Vuksan" userId="3af124f9-b8e7-46e3-9422-21ae1d17ac0b" providerId="ADAL" clId="{9757935C-A355-4974-848C-2660B515641D}" dt="2021-10-20T13:11:26.942" v="983" actId="1035"/>
          <ac:spMkLst>
            <pc:docMk/>
            <pc:sldMk cId="200756692" sldId="511"/>
            <ac:spMk id="20" creationId="{E2828889-C40D-4E46-B90D-1795375C5EDB}"/>
          </ac:spMkLst>
        </pc:spChg>
        <pc:spChg chg="add mod">
          <ac:chgData name="Siniša Vuksan" userId="3af124f9-b8e7-46e3-9422-21ae1d17ac0b" providerId="ADAL" clId="{9757935C-A355-4974-848C-2660B515641D}" dt="2021-10-20T13:11:48.442" v="991" actId="1038"/>
          <ac:spMkLst>
            <pc:docMk/>
            <pc:sldMk cId="200756692" sldId="511"/>
            <ac:spMk id="21" creationId="{AC0C774B-65B2-4D60-9090-CBD8D63FE059}"/>
          </ac:spMkLst>
        </pc:spChg>
        <pc:spChg chg="add mod">
          <ac:chgData name="Siniša Vuksan" userId="3af124f9-b8e7-46e3-9422-21ae1d17ac0b" providerId="ADAL" clId="{9757935C-A355-4974-848C-2660B515641D}" dt="2021-10-20T13:12:00.794" v="995" actId="1076"/>
          <ac:spMkLst>
            <pc:docMk/>
            <pc:sldMk cId="200756692" sldId="511"/>
            <ac:spMk id="22" creationId="{A431FA76-3D0C-4339-9B99-D31E22A6CB67}"/>
          </ac:spMkLst>
        </pc:spChg>
        <pc:spChg chg="add mod">
          <ac:chgData name="Siniša Vuksan" userId="3af124f9-b8e7-46e3-9422-21ae1d17ac0b" providerId="ADAL" clId="{9757935C-A355-4974-848C-2660B515641D}" dt="2021-10-20T13:12:12.381" v="1002" actId="1036"/>
          <ac:spMkLst>
            <pc:docMk/>
            <pc:sldMk cId="200756692" sldId="511"/>
            <ac:spMk id="23" creationId="{F1CA20F4-317B-491C-BE8A-AB925F05AB8E}"/>
          </ac:spMkLst>
        </pc:spChg>
        <pc:spChg chg="add mod">
          <ac:chgData name="Siniša Vuksan" userId="3af124f9-b8e7-46e3-9422-21ae1d17ac0b" providerId="ADAL" clId="{9757935C-A355-4974-848C-2660B515641D}" dt="2021-10-20T13:13:16.768" v="1010" actId="1036"/>
          <ac:spMkLst>
            <pc:docMk/>
            <pc:sldMk cId="200756692" sldId="511"/>
            <ac:spMk id="24" creationId="{D87C6223-173B-4B4C-B588-83D3ED4411B3}"/>
          </ac:spMkLst>
        </pc:spChg>
        <pc:spChg chg="add mod">
          <ac:chgData name="Siniša Vuksan" userId="3af124f9-b8e7-46e3-9422-21ae1d17ac0b" providerId="ADAL" clId="{9757935C-A355-4974-848C-2660B515641D}" dt="2021-10-20T13:13:31.196" v="1015" actId="1035"/>
          <ac:spMkLst>
            <pc:docMk/>
            <pc:sldMk cId="200756692" sldId="511"/>
            <ac:spMk id="25" creationId="{8684BD7E-730B-48BD-AC7C-3988A765D691}"/>
          </ac:spMkLst>
        </pc:spChg>
        <pc:spChg chg="add mod">
          <ac:chgData name="Siniša Vuksan" userId="3af124f9-b8e7-46e3-9422-21ae1d17ac0b" providerId="ADAL" clId="{9757935C-A355-4974-848C-2660B515641D}" dt="2021-10-20T13:34:51.019" v="1743" actId="1036"/>
          <ac:spMkLst>
            <pc:docMk/>
            <pc:sldMk cId="200756692" sldId="511"/>
            <ac:spMk id="26" creationId="{8F0AB279-929B-4CED-9476-673939D58ED5}"/>
          </ac:spMkLst>
        </pc:spChg>
        <pc:picChg chg="mod">
          <ac:chgData name="Siniša Vuksan" userId="3af124f9-b8e7-46e3-9422-21ae1d17ac0b" providerId="ADAL" clId="{9757935C-A355-4974-848C-2660B515641D}" dt="2021-10-20T13:18:57.474" v="1238" actId="1076"/>
          <ac:picMkLst>
            <pc:docMk/>
            <pc:sldMk cId="200756692" sldId="511"/>
            <ac:picMk id="2" creationId="{79AB126F-5218-4223-8FB3-6BD5D18FF2B3}"/>
          </ac:picMkLst>
        </pc:picChg>
        <pc:picChg chg="add mod">
          <ac:chgData name="Siniša Vuksan" userId="3af124f9-b8e7-46e3-9422-21ae1d17ac0b" providerId="ADAL" clId="{9757935C-A355-4974-848C-2660B515641D}" dt="2021-10-20T13:17:23.517" v="1209" actId="14100"/>
          <ac:picMkLst>
            <pc:docMk/>
            <pc:sldMk cId="200756692" sldId="511"/>
            <ac:picMk id="3" creationId="{A572FB5E-57EC-45CA-B012-1271E7F2A910}"/>
          </ac:picMkLst>
        </pc:picChg>
        <pc:picChg chg="mod">
          <ac:chgData name="Siniša Vuksan" userId="3af124f9-b8e7-46e3-9422-21ae1d17ac0b" providerId="ADAL" clId="{9757935C-A355-4974-848C-2660B515641D}" dt="2021-10-20T13:18:52.204" v="1237" actId="1076"/>
          <ac:picMkLst>
            <pc:docMk/>
            <pc:sldMk cId="200756692" sldId="511"/>
            <ac:picMk id="4" creationId="{1B2619D9-4F98-4A11-8FFE-57C7EB1F529A}"/>
          </ac:picMkLst>
        </pc:picChg>
      </pc:sldChg>
      <pc:sldChg chg="delSp new add del">
        <pc:chgData name="Siniša Vuksan" userId="3af124f9-b8e7-46e3-9422-21ae1d17ac0b" providerId="ADAL" clId="{9757935C-A355-4974-848C-2660B515641D}" dt="2021-10-21T11:43:06.637" v="2330" actId="2696"/>
        <pc:sldMkLst>
          <pc:docMk/>
          <pc:sldMk cId="2803660953" sldId="512"/>
        </pc:sldMkLst>
        <pc:spChg chg="del">
          <ac:chgData name="Siniša Vuksan" userId="3af124f9-b8e7-46e3-9422-21ae1d17ac0b" providerId="ADAL" clId="{9757935C-A355-4974-848C-2660B515641D}" dt="2021-10-20T12:10:30.086" v="503" actId="478"/>
          <ac:spMkLst>
            <pc:docMk/>
            <pc:sldMk cId="2803660953" sldId="512"/>
            <ac:spMk id="2" creationId="{5A0CBDBF-705D-4BAF-910D-701EEFD534EB}"/>
          </ac:spMkLst>
        </pc:spChg>
        <pc:spChg chg="del">
          <ac:chgData name="Siniša Vuksan" userId="3af124f9-b8e7-46e3-9422-21ae1d17ac0b" providerId="ADAL" clId="{9757935C-A355-4974-848C-2660B515641D}" dt="2021-10-20T12:10:30.086" v="503" actId="478"/>
          <ac:spMkLst>
            <pc:docMk/>
            <pc:sldMk cId="2803660953" sldId="512"/>
            <ac:spMk id="3" creationId="{BD6E4AEF-92C8-462C-BA41-FEB3A69A5CC5}"/>
          </ac:spMkLst>
        </pc:spChg>
      </pc:sldChg>
      <pc:sldChg chg="addSp modSp add ord modAnim">
        <pc:chgData name="Siniša Vuksan" userId="3af124f9-b8e7-46e3-9422-21ae1d17ac0b" providerId="ADAL" clId="{9757935C-A355-4974-848C-2660B515641D}" dt="2021-10-20T13:30:44.987" v="1577"/>
        <pc:sldMkLst>
          <pc:docMk/>
          <pc:sldMk cId="1620520765" sldId="513"/>
        </pc:sldMkLst>
        <pc:spChg chg="mod">
          <ac:chgData name="Siniša Vuksan" userId="3af124f9-b8e7-46e3-9422-21ae1d17ac0b" providerId="ADAL" clId="{9757935C-A355-4974-848C-2660B515641D}" dt="2021-10-20T13:30:42.734" v="1572" actId="14100"/>
          <ac:spMkLst>
            <pc:docMk/>
            <pc:sldMk cId="1620520765" sldId="513"/>
            <ac:spMk id="6" creationId="{010AB125-9086-4261-98B4-FC5A0801347C}"/>
          </ac:spMkLst>
        </pc:spChg>
        <pc:picChg chg="mod">
          <ac:chgData name="Siniša Vuksan" userId="3af124f9-b8e7-46e3-9422-21ae1d17ac0b" providerId="ADAL" clId="{9757935C-A355-4974-848C-2660B515641D}" dt="2021-10-20T13:26:19.169" v="1449" actId="1076"/>
          <ac:picMkLst>
            <pc:docMk/>
            <pc:sldMk cId="1620520765" sldId="513"/>
            <ac:picMk id="2" creationId="{B69E1C10-ACFD-49C4-B019-6B92ED78F85E}"/>
          </ac:picMkLst>
        </pc:picChg>
        <pc:picChg chg="add mod">
          <ac:chgData name="Siniša Vuksan" userId="3af124f9-b8e7-46e3-9422-21ae1d17ac0b" providerId="ADAL" clId="{9757935C-A355-4974-848C-2660B515641D}" dt="2021-10-20T13:26:42.651" v="1452" actId="1076"/>
          <ac:picMkLst>
            <pc:docMk/>
            <pc:sldMk cId="1620520765" sldId="513"/>
            <ac:picMk id="3" creationId="{AE42CD08-37C5-4729-AD10-AC31D8B80EAE}"/>
          </ac:picMkLst>
        </pc:picChg>
        <pc:picChg chg="mod">
          <ac:chgData name="Siniša Vuksan" userId="3af124f9-b8e7-46e3-9422-21ae1d17ac0b" providerId="ADAL" clId="{9757935C-A355-4974-848C-2660B515641D}" dt="2021-10-20T13:30:40.305" v="1571" actId="14826"/>
          <ac:picMkLst>
            <pc:docMk/>
            <pc:sldMk cId="1620520765" sldId="513"/>
            <ac:picMk id="4" creationId="{1B2619D9-4F98-4A11-8FFE-57C7EB1F529A}"/>
          </ac:picMkLst>
        </pc:picChg>
      </pc:sldChg>
      <pc:sldChg chg="addSp modSp add ord modTransition modAnim">
        <pc:chgData name="Siniša Vuksan" userId="3af124f9-b8e7-46e3-9422-21ae1d17ac0b" providerId="ADAL" clId="{9757935C-A355-4974-848C-2660B515641D}" dt="2021-10-20T13:53:13.098" v="1790"/>
        <pc:sldMkLst>
          <pc:docMk/>
          <pc:sldMk cId="2951334352" sldId="514"/>
        </pc:sldMkLst>
        <pc:spChg chg="mod">
          <ac:chgData name="Siniša Vuksan" userId="3af124f9-b8e7-46e3-9422-21ae1d17ac0b" providerId="ADAL" clId="{9757935C-A355-4974-848C-2660B515641D}" dt="2021-10-20T13:31:58.049" v="1655" actId="20577"/>
          <ac:spMkLst>
            <pc:docMk/>
            <pc:sldMk cId="2951334352" sldId="514"/>
            <ac:spMk id="6" creationId="{010AB125-9086-4261-98B4-FC5A0801347C}"/>
          </ac:spMkLst>
        </pc:spChg>
        <pc:spChg chg="add mod">
          <ac:chgData name="Siniša Vuksan" userId="3af124f9-b8e7-46e3-9422-21ae1d17ac0b" providerId="ADAL" clId="{9757935C-A355-4974-848C-2660B515641D}" dt="2021-10-20T13:27:18.806" v="1475" actId="20577"/>
          <ac:spMkLst>
            <pc:docMk/>
            <pc:sldMk cId="2951334352" sldId="514"/>
            <ac:spMk id="7" creationId="{BD27CF50-1D5A-4213-9C4D-0ED4E94F5CE1}"/>
          </ac:spMkLst>
        </pc:spChg>
        <pc:spChg chg="add mod">
          <ac:chgData name="Siniša Vuksan" userId="3af124f9-b8e7-46e3-9422-21ae1d17ac0b" providerId="ADAL" clId="{9757935C-A355-4974-848C-2660B515641D}" dt="2021-10-20T13:37:22.060" v="1750" actId="1037"/>
          <ac:spMkLst>
            <pc:docMk/>
            <pc:sldMk cId="2951334352" sldId="514"/>
            <ac:spMk id="8" creationId="{EFE4F534-E279-4CA3-8F93-C8B66EBBB2B8}"/>
          </ac:spMkLst>
        </pc:spChg>
        <pc:spChg chg="add mod">
          <ac:chgData name="Siniša Vuksan" userId="3af124f9-b8e7-46e3-9422-21ae1d17ac0b" providerId="ADAL" clId="{9757935C-A355-4974-848C-2660B515641D}" dt="2021-10-20T13:51:00.318" v="1752" actId="1076"/>
          <ac:spMkLst>
            <pc:docMk/>
            <pc:sldMk cId="2951334352" sldId="514"/>
            <ac:spMk id="9" creationId="{08B5004E-7070-465C-8AF7-E9FE74C7DD49}"/>
          </ac:spMkLst>
        </pc:spChg>
        <pc:spChg chg="add mod">
          <ac:chgData name="Siniša Vuksan" userId="3af124f9-b8e7-46e3-9422-21ae1d17ac0b" providerId="ADAL" clId="{9757935C-A355-4974-848C-2660B515641D}" dt="2021-10-20T13:52:20.111" v="1784" actId="20577"/>
          <ac:spMkLst>
            <pc:docMk/>
            <pc:sldMk cId="2951334352" sldId="514"/>
            <ac:spMk id="10" creationId="{F5020F0A-F48F-4D4D-999B-046F8E47D3B4}"/>
          </ac:spMkLst>
        </pc:spChg>
        <pc:spChg chg="add mod">
          <ac:chgData name="Siniša Vuksan" userId="3af124f9-b8e7-46e3-9422-21ae1d17ac0b" providerId="ADAL" clId="{9757935C-A355-4974-848C-2660B515641D}" dt="2021-10-20T13:52:24.301" v="1785" actId="20577"/>
          <ac:spMkLst>
            <pc:docMk/>
            <pc:sldMk cId="2951334352" sldId="514"/>
            <ac:spMk id="11" creationId="{B445BF90-8DF6-474D-8570-499D9C899AA3}"/>
          </ac:spMkLst>
        </pc:spChg>
        <pc:spChg chg="add mod">
          <ac:chgData name="Siniša Vuksan" userId="3af124f9-b8e7-46e3-9422-21ae1d17ac0b" providerId="ADAL" clId="{9757935C-A355-4974-848C-2660B515641D}" dt="2021-10-20T13:52:26.068" v="1786" actId="20577"/>
          <ac:spMkLst>
            <pc:docMk/>
            <pc:sldMk cId="2951334352" sldId="514"/>
            <ac:spMk id="12" creationId="{0511FF02-055C-4BA7-985F-F800E012B011}"/>
          </ac:spMkLst>
        </pc:spChg>
        <pc:spChg chg="add mod">
          <ac:chgData name="Siniša Vuksan" userId="3af124f9-b8e7-46e3-9422-21ae1d17ac0b" providerId="ADAL" clId="{9757935C-A355-4974-848C-2660B515641D}" dt="2021-10-20T13:51:20.924" v="1764" actId="1035"/>
          <ac:spMkLst>
            <pc:docMk/>
            <pc:sldMk cId="2951334352" sldId="514"/>
            <ac:spMk id="13" creationId="{C16EE955-CD65-4E8B-83EA-F3DF8DE58DEC}"/>
          </ac:spMkLst>
        </pc:spChg>
        <pc:spChg chg="add mod">
          <ac:chgData name="Siniša Vuksan" userId="3af124f9-b8e7-46e3-9422-21ae1d17ac0b" providerId="ADAL" clId="{9757935C-A355-4974-848C-2660B515641D}" dt="2021-10-20T13:52:42.016" v="1787" actId="20577"/>
          <ac:spMkLst>
            <pc:docMk/>
            <pc:sldMk cId="2951334352" sldId="514"/>
            <ac:spMk id="14" creationId="{CC4E8EDE-DE4F-47DD-A04D-6C045EDF5B95}"/>
          </ac:spMkLst>
        </pc:spChg>
        <pc:spChg chg="add mod">
          <ac:chgData name="Siniša Vuksan" userId="3af124f9-b8e7-46e3-9422-21ae1d17ac0b" providerId="ADAL" clId="{9757935C-A355-4974-848C-2660B515641D}" dt="2021-10-20T13:52:43.454" v="1788" actId="20577"/>
          <ac:spMkLst>
            <pc:docMk/>
            <pc:sldMk cId="2951334352" sldId="514"/>
            <ac:spMk id="15" creationId="{07730D64-D3B7-4893-96CC-AF7E8FD24C6F}"/>
          </ac:spMkLst>
        </pc:spChg>
        <pc:spChg chg="add mod">
          <ac:chgData name="Siniša Vuksan" userId="3af124f9-b8e7-46e3-9422-21ae1d17ac0b" providerId="ADAL" clId="{9757935C-A355-4974-848C-2660B515641D}" dt="2021-10-20T13:51:39.105" v="1778" actId="1076"/>
          <ac:spMkLst>
            <pc:docMk/>
            <pc:sldMk cId="2951334352" sldId="514"/>
            <ac:spMk id="16" creationId="{C7A300CC-D7BC-47A4-A20B-50055195F492}"/>
          </ac:spMkLst>
        </pc:spChg>
        <pc:spChg chg="add mod">
          <ac:chgData name="Siniša Vuksan" userId="3af124f9-b8e7-46e3-9422-21ae1d17ac0b" providerId="ADAL" clId="{9757935C-A355-4974-848C-2660B515641D}" dt="2021-10-20T13:52:52.457" v="1789" actId="20577"/>
          <ac:spMkLst>
            <pc:docMk/>
            <pc:sldMk cId="2951334352" sldId="514"/>
            <ac:spMk id="17" creationId="{8C7630A2-D65E-40DF-8B6C-40633CEF85F1}"/>
          </ac:spMkLst>
        </pc:spChg>
        <pc:picChg chg="mod">
          <ac:chgData name="Siniša Vuksan" userId="3af124f9-b8e7-46e3-9422-21ae1d17ac0b" providerId="ADAL" clId="{9757935C-A355-4974-848C-2660B515641D}" dt="2021-10-20T13:33:06.995" v="1659" actId="14100"/>
          <ac:picMkLst>
            <pc:docMk/>
            <pc:sldMk cId="2951334352" sldId="514"/>
            <ac:picMk id="2" creationId="{B69E1C10-ACFD-49C4-B019-6B92ED78F85E}"/>
          </ac:picMkLst>
        </pc:picChg>
        <pc:picChg chg="mod">
          <ac:chgData name="Siniša Vuksan" userId="3af124f9-b8e7-46e3-9422-21ae1d17ac0b" providerId="ADAL" clId="{9757935C-A355-4974-848C-2660B515641D}" dt="2021-10-20T13:32:03.630" v="1656" actId="1076"/>
          <ac:picMkLst>
            <pc:docMk/>
            <pc:sldMk cId="2951334352" sldId="514"/>
            <ac:picMk id="3" creationId="{AE42CD08-37C5-4729-AD10-AC31D8B80EAE}"/>
          </ac:picMkLst>
        </pc:picChg>
        <pc:picChg chg="mod">
          <ac:chgData name="Siniša Vuksan" userId="3af124f9-b8e7-46e3-9422-21ae1d17ac0b" providerId="ADAL" clId="{9757935C-A355-4974-848C-2660B515641D}" dt="2021-10-20T13:27:46.865" v="1476" actId="14826"/>
          <ac:picMkLst>
            <pc:docMk/>
            <pc:sldMk cId="2951334352" sldId="514"/>
            <ac:picMk id="4" creationId="{1B2619D9-4F98-4A11-8FFE-57C7EB1F529A}"/>
          </ac:picMkLst>
        </pc:picChg>
      </pc:sldChg>
      <pc:sldChg chg="addSp delSp modSp add delAnim modAnim">
        <pc:chgData name="Siniša Vuksan" userId="3af124f9-b8e7-46e3-9422-21ae1d17ac0b" providerId="ADAL" clId="{9757935C-A355-4974-848C-2660B515641D}" dt="2021-10-20T13:58:02.567" v="1866" actId="1035"/>
        <pc:sldMkLst>
          <pc:docMk/>
          <pc:sldMk cId="1262942382" sldId="515"/>
        </pc:sldMkLst>
        <pc:spChg chg="mod">
          <ac:chgData name="Siniša Vuksan" userId="3af124f9-b8e7-46e3-9422-21ae1d17ac0b" providerId="ADAL" clId="{9757935C-A355-4974-848C-2660B515641D}" dt="2021-10-20T13:57:43.869" v="1859" actId="20577"/>
          <ac:spMkLst>
            <pc:docMk/>
            <pc:sldMk cId="1262942382" sldId="515"/>
            <ac:spMk id="6" creationId="{010AB125-9086-4261-98B4-FC5A0801347C}"/>
          </ac:spMkLst>
        </pc:spChg>
        <pc:picChg chg="mod">
          <ac:chgData name="Siniša Vuksan" userId="3af124f9-b8e7-46e3-9422-21ae1d17ac0b" providerId="ADAL" clId="{9757935C-A355-4974-848C-2660B515641D}" dt="2021-10-20T13:56:55.006" v="1857" actId="1035"/>
          <ac:picMkLst>
            <pc:docMk/>
            <pc:sldMk cId="1262942382" sldId="515"/>
            <ac:picMk id="2" creationId="{B69E1C10-ACFD-49C4-B019-6B92ED78F85E}"/>
          </ac:picMkLst>
        </pc:picChg>
        <pc:picChg chg="del">
          <ac:chgData name="Siniša Vuksan" userId="3af124f9-b8e7-46e3-9422-21ae1d17ac0b" providerId="ADAL" clId="{9757935C-A355-4974-848C-2660B515641D}" dt="2021-10-20T13:54:58.533" v="1824" actId="478"/>
          <ac:picMkLst>
            <pc:docMk/>
            <pc:sldMk cId="1262942382" sldId="515"/>
            <ac:picMk id="3" creationId="{AE42CD08-37C5-4729-AD10-AC31D8B80EAE}"/>
          </ac:picMkLst>
        </pc:picChg>
        <pc:picChg chg="mod">
          <ac:chgData name="Siniša Vuksan" userId="3af124f9-b8e7-46e3-9422-21ae1d17ac0b" providerId="ADAL" clId="{9757935C-A355-4974-848C-2660B515641D}" dt="2021-10-20T13:53:52.824" v="1792" actId="14826"/>
          <ac:picMkLst>
            <pc:docMk/>
            <pc:sldMk cId="1262942382" sldId="515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9757935C-A355-4974-848C-2660B515641D}" dt="2021-10-20T13:58:02.567" v="1866" actId="1035"/>
          <ac:picMkLst>
            <pc:docMk/>
            <pc:sldMk cId="1262942382" sldId="515"/>
            <ac:picMk id="5" creationId="{F04B313B-03F6-472E-AF46-5446266C9976}"/>
          </ac:picMkLst>
        </pc:picChg>
      </pc:sldChg>
      <pc:sldChg chg="delSp modSp add ord delAnim">
        <pc:chgData name="Siniša Vuksan" userId="3af124f9-b8e7-46e3-9422-21ae1d17ac0b" providerId="ADAL" clId="{9757935C-A355-4974-848C-2660B515641D}" dt="2021-10-21T11:41:39.332" v="2311" actId="1076"/>
        <pc:sldMkLst>
          <pc:docMk/>
          <pc:sldMk cId="2950266519" sldId="522"/>
        </pc:sldMkLst>
        <pc:spChg chg="mod">
          <ac:chgData name="Siniša Vuksan" userId="3af124f9-b8e7-46e3-9422-21ae1d17ac0b" providerId="ADAL" clId="{9757935C-A355-4974-848C-2660B515641D}" dt="2021-10-21T11:41:39.332" v="2311" actId="1076"/>
          <ac:spMkLst>
            <pc:docMk/>
            <pc:sldMk cId="2950266519" sldId="522"/>
            <ac:spMk id="6" creationId="{010AB125-9086-4261-98B4-FC5A0801347C}"/>
          </ac:spMkLst>
        </pc:spChg>
        <pc:spChg chg="mod">
          <ac:chgData name="Siniša Vuksan" userId="3af124f9-b8e7-46e3-9422-21ae1d17ac0b" providerId="ADAL" clId="{9757935C-A355-4974-848C-2660B515641D}" dt="2021-10-21T11:33:55.950" v="2058" actId="20577"/>
          <ac:spMkLst>
            <pc:docMk/>
            <pc:sldMk cId="2950266519" sldId="522"/>
            <ac:spMk id="7" creationId="{0256D9EB-C20B-45FA-9F3D-124012366C9E}"/>
          </ac:spMkLst>
        </pc:spChg>
        <pc:spChg chg="del">
          <ac:chgData name="Siniša Vuksan" userId="3af124f9-b8e7-46e3-9422-21ae1d17ac0b" providerId="ADAL" clId="{9757935C-A355-4974-848C-2660B515641D}" dt="2021-10-21T11:36:08.519" v="2063" actId="478"/>
          <ac:spMkLst>
            <pc:docMk/>
            <pc:sldMk cId="2950266519" sldId="522"/>
            <ac:spMk id="9" creationId="{8F06FBBD-94EE-44A7-B2B6-47CA03C17815}"/>
          </ac:spMkLst>
        </pc:spChg>
        <pc:spChg chg="del">
          <ac:chgData name="Siniša Vuksan" userId="3af124f9-b8e7-46e3-9422-21ae1d17ac0b" providerId="ADAL" clId="{9757935C-A355-4974-848C-2660B515641D}" dt="2021-10-21T11:36:10.117" v="2064" actId="478"/>
          <ac:spMkLst>
            <pc:docMk/>
            <pc:sldMk cId="2950266519" sldId="522"/>
            <ac:spMk id="14" creationId="{42FCE229-8671-47C7-9826-50D294865FC1}"/>
          </ac:spMkLst>
        </pc:spChg>
        <pc:picChg chg="mod">
          <ac:chgData name="Siniša Vuksan" userId="3af124f9-b8e7-46e3-9422-21ae1d17ac0b" providerId="ADAL" clId="{9757935C-A355-4974-848C-2660B515641D}" dt="2021-10-21T11:36:19.996" v="2079" actId="1035"/>
          <ac:picMkLst>
            <pc:docMk/>
            <pc:sldMk cId="2950266519" sldId="522"/>
            <ac:picMk id="2" creationId="{79AB126F-5218-4223-8FB3-6BD5D18FF2B3}"/>
          </ac:picMkLst>
        </pc:picChg>
        <pc:picChg chg="del">
          <ac:chgData name="Siniša Vuksan" userId="3af124f9-b8e7-46e3-9422-21ae1d17ac0b" providerId="ADAL" clId="{9757935C-A355-4974-848C-2660B515641D}" dt="2021-10-21T11:36:06.547" v="2062" actId="478"/>
          <ac:picMkLst>
            <pc:docMk/>
            <pc:sldMk cId="2950266519" sldId="522"/>
            <ac:picMk id="3" creationId="{B0DF5729-9840-4F87-9AA1-F623E125EF44}"/>
          </ac:picMkLst>
        </pc:picChg>
        <pc:picChg chg="mod">
          <ac:chgData name="Siniša Vuksan" userId="3af124f9-b8e7-46e3-9422-21ae1d17ac0b" providerId="ADAL" clId="{9757935C-A355-4974-848C-2660B515641D}" dt="2021-10-21T11:34:49.245" v="2060" actId="14100"/>
          <ac:picMkLst>
            <pc:docMk/>
            <pc:sldMk cId="2950266519" sldId="522"/>
            <ac:picMk id="4" creationId="{1B2619D9-4F98-4A11-8FFE-57C7EB1F529A}"/>
          </ac:picMkLst>
        </pc:picChg>
      </pc:sldChg>
      <pc:sldChg chg="modSp add del">
        <pc:chgData name="Siniša Vuksan" userId="3af124f9-b8e7-46e3-9422-21ae1d17ac0b" providerId="ADAL" clId="{9757935C-A355-4974-848C-2660B515641D}" dt="2021-10-21T11:50:13.843" v="2782" actId="2696"/>
        <pc:sldMkLst>
          <pc:docMk/>
          <pc:sldMk cId="1020933608" sldId="523"/>
        </pc:sldMkLst>
        <pc:spChg chg="mod">
          <ac:chgData name="Siniša Vuksan" userId="3af124f9-b8e7-46e3-9422-21ae1d17ac0b" providerId="ADAL" clId="{9757935C-A355-4974-848C-2660B515641D}" dt="2021-10-21T11:48:33.525" v="2781" actId="14100"/>
          <ac:spMkLst>
            <pc:docMk/>
            <pc:sldMk cId="1020933608" sldId="523"/>
            <ac:spMk id="5" creationId="{718FF3D2-6816-42B0-822B-02DA9A789822}"/>
          </ac:spMkLst>
        </pc:spChg>
        <pc:picChg chg="mod">
          <ac:chgData name="Siniša Vuksan" userId="3af124f9-b8e7-46e3-9422-21ae1d17ac0b" providerId="ADAL" clId="{9757935C-A355-4974-848C-2660B515641D}" dt="2021-10-21T11:42:55.241" v="2317" actId="1037"/>
          <ac:picMkLst>
            <pc:docMk/>
            <pc:sldMk cId="1020933608" sldId="523"/>
            <ac:picMk id="4" creationId="{6EA4478F-12CA-4225-8F02-AFD946883A9C}"/>
          </ac:picMkLst>
        </pc:picChg>
        <pc:picChg chg="mod">
          <ac:chgData name="Siniša Vuksan" userId="3af124f9-b8e7-46e3-9422-21ae1d17ac0b" providerId="ADAL" clId="{9757935C-A355-4974-848C-2660B515641D}" dt="2021-10-21T11:47:54.477" v="2686" actId="1076"/>
          <ac:picMkLst>
            <pc:docMk/>
            <pc:sldMk cId="1020933608" sldId="523"/>
            <ac:picMk id="6" creationId="{D255B4FC-89B0-4357-9C41-9F0792D7E4FD}"/>
          </ac:picMkLst>
        </pc:picChg>
      </pc:sldChg>
      <pc:sldChg chg="modSp add ord">
        <pc:chgData name="Siniša Vuksan" userId="3af124f9-b8e7-46e3-9422-21ae1d17ac0b" providerId="ADAL" clId="{9757935C-A355-4974-848C-2660B515641D}" dt="2021-10-21T11:46:57.926" v="2684"/>
        <pc:sldMkLst>
          <pc:docMk/>
          <pc:sldMk cId="3714486975" sldId="524"/>
        </pc:sldMkLst>
        <pc:spChg chg="mod">
          <ac:chgData name="Siniša Vuksan" userId="3af124f9-b8e7-46e3-9422-21ae1d17ac0b" providerId="ADAL" clId="{9757935C-A355-4974-848C-2660B515641D}" dt="2021-10-21T11:46:50.911" v="2674" actId="20577"/>
          <ac:spMkLst>
            <pc:docMk/>
            <pc:sldMk cId="3714486975" sldId="524"/>
            <ac:spMk id="5" creationId="{718FF3D2-6816-42B0-822B-02DA9A789822}"/>
          </ac:spMkLst>
        </pc:spChg>
        <pc:picChg chg="mod">
          <ac:chgData name="Siniša Vuksan" userId="3af124f9-b8e7-46e3-9422-21ae1d17ac0b" providerId="ADAL" clId="{9757935C-A355-4974-848C-2660B515641D}" dt="2021-10-21T11:46:54.791" v="2683" actId="1035"/>
          <ac:picMkLst>
            <pc:docMk/>
            <pc:sldMk cId="3714486975" sldId="524"/>
            <ac:picMk id="6" creationId="{D255B4FC-89B0-4357-9C41-9F0792D7E4FD}"/>
          </ac:picMkLst>
        </pc:picChg>
      </pc:sldChg>
    </pc:docChg>
  </pc:docChgLst>
  <pc:docChgLst>
    <pc:chgData name="Siniša ᵀᴴᴱ ᴼᴿᴵᴳᴵᴻᴬᴸ Wolfenstein" userId="215f646470bc261a" providerId="LiveId" clId="{B8286DF6-407A-4385-9B05-204537352E0F}"/>
  </pc:docChgLst>
  <pc:docChgLst>
    <pc:chgData name="IVA Palčić Strčić" userId="ba6dff45-8d8f-4a43-b954-a00cf4685489" providerId="ADAL" clId="{3D3382E0-B0C0-4F72-B3C0-8F0C49E32CD7}"/>
    <pc:docChg chg="modSld">
      <pc:chgData name="IVA Palčić Strčić" userId="ba6dff45-8d8f-4a43-b954-a00cf4685489" providerId="ADAL" clId="{3D3382E0-B0C0-4F72-B3C0-8F0C49E32CD7}" dt="2021-10-22T21:20:30.904" v="16" actId="20577"/>
      <pc:docMkLst>
        <pc:docMk/>
      </pc:docMkLst>
      <pc:sldChg chg="modSp">
        <pc:chgData name="IVA Palčić Strčić" userId="ba6dff45-8d8f-4a43-b954-a00cf4685489" providerId="ADAL" clId="{3D3382E0-B0C0-4F72-B3C0-8F0C49E32CD7}" dt="2021-10-22T21:15:20.321" v="1" actId="6549"/>
        <pc:sldMkLst>
          <pc:docMk/>
          <pc:sldMk cId="1167673325" sldId="300"/>
        </pc:sldMkLst>
        <pc:spChg chg="mod">
          <ac:chgData name="IVA Palčić Strčić" userId="ba6dff45-8d8f-4a43-b954-a00cf4685489" providerId="ADAL" clId="{3D3382E0-B0C0-4F72-B3C0-8F0C49E32CD7}" dt="2021-10-22T21:15:20.321" v="1" actId="6549"/>
          <ac:spMkLst>
            <pc:docMk/>
            <pc:sldMk cId="1167673325" sldId="300"/>
            <ac:spMk id="6" creationId="{FFE14C9D-F79A-42C0-87D5-7951E53F2573}"/>
          </ac:spMkLst>
        </pc:spChg>
      </pc:sldChg>
      <pc:sldChg chg="modSp">
        <pc:chgData name="IVA Palčić Strčić" userId="ba6dff45-8d8f-4a43-b954-a00cf4685489" providerId="ADAL" clId="{3D3382E0-B0C0-4F72-B3C0-8F0C49E32CD7}" dt="2021-10-22T21:18:30.493" v="11" actId="20577"/>
        <pc:sldMkLst>
          <pc:docMk/>
          <pc:sldMk cId="225200340" sldId="516"/>
        </pc:sldMkLst>
        <pc:spChg chg="mod">
          <ac:chgData name="IVA Palčić Strčić" userId="ba6dff45-8d8f-4a43-b954-a00cf4685489" providerId="ADAL" clId="{3D3382E0-B0C0-4F72-B3C0-8F0C49E32CD7}" dt="2021-10-22T21:18:30.493" v="11" actId="20577"/>
          <ac:spMkLst>
            <pc:docMk/>
            <pc:sldMk cId="225200340" sldId="516"/>
            <ac:spMk id="14" creationId="{42FCE229-8671-47C7-9826-50D294865FC1}"/>
          </ac:spMkLst>
        </pc:spChg>
      </pc:sldChg>
      <pc:sldChg chg="modSp">
        <pc:chgData name="IVA Palčić Strčić" userId="ba6dff45-8d8f-4a43-b954-a00cf4685489" providerId="ADAL" clId="{3D3382E0-B0C0-4F72-B3C0-8F0C49E32CD7}" dt="2021-10-22T21:20:30.904" v="16" actId="20577"/>
        <pc:sldMkLst>
          <pc:docMk/>
          <pc:sldMk cId="2950266519" sldId="522"/>
        </pc:sldMkLst>
        <pc:spChg chg="mod">
          <ac:chgData name="IVA Palčić Strčić" userId="ba6dff45-8d8f-4a43-b954-a00cf4685489" providerId="ADAL" clId="{3D3382E0-B0C0-4F72-B3C0-8F0C49E32CD7}" dt="2021-10-22T21:20:30.904" v="16" actId="20577"/>
          <ac:spMkLst>
            <pc:docMk/>
            <pc:sldMk cId="2950266519" sldId="522"/>
            <ac:spMk id="6" creationId="{010AB125-9086-4261-98B4-FC5A0801347C}"/>
          </ac:spMkLst>
        </pc:spChg>
      </pc:sldChg>
    </pc:docChg>
  </pc:docChgLst>
  <pc:docChgLst>
    <pc:chgData name="Siniša ᵀᴴᴱ ᴼᴿᴵᴳᴵᴻᴬᴸ Wolfenstein" userId="215f646470bc261a" providerId="LiveId" clId="{02FC7EFA-2E7F-4788-AACD-E0736368D5A1}"/>
  </pc:docChgLst>
  <pc:docChgLst>
    <pc:chgData name="Siniša Vuksan" userId="3af124f9-b8e7-46e3-9422-21ae1d17ac0b" providerId="ADAL" clId="{D6F7B15F-22FF-425B-B979-1D15F7CB28F4}"/>
    <pc:docChg chg="undo custSel addSld delSld modSld sldOrd">
      <pc:chgData name="Siniša Vuksan" userId="3af124f9-b8e7-46e3-9422-21ae1d17ac0b" providerId="ADAL" clId="{D6F7B15F-22FF-425B-B979-1D15F7CB28F4}" dt="2021-08-30T11:34:13.661" v="3777" actId="114"/>
      <pc:docMkLst>
        <pc:docMk/>
      </pc:docMkLst>
      <pc:sldChg chg="modSp setBg">
        <pc:chgData name="Siniša Vuksan" userId="3af124f9-b8e7-46e3-9422-21ae1d17ac0b" providerId="ADAL" clId="{D6F7B15F-22FF-425B-B979-1D15F7CB28F4}" dt="2021-08-30T11:34:13.661" v="3777" actId="114"/>
        <pc:sldMkLst>
          <pc:docMk/>
          <pc:sldMk cId="1473559465" sldId="256"/>
        </pc:sldMkLst>
        <pc:spChg chg="mod">
          <ac:chgData name="Siniša Vuksan" userId="3af124f9-b8e7-46e3-9422-21ae1d17ac0b" providerId="ADAL" clId="{D6F7B15F-22FF-425B-B979-1D15F7CB28F4}" dt="2021-08-28T09:42:20.573" v="298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D6F7B15F-22FF-425B-B979-1D15F7CB28F4}" dt="2021-08-30T11:34:13.661" v="3777" actId="114"/>
          <ac:spMkLst>
            <pc:docMk/>
            <pc:sldMk cId="1473559465" sldId="256"/>
            <ac:spMk id="3" creationId="{1DEA2198-4687-4966-8D99-48F3FDF0BDE4}"/>
          </ac:spMkLst>
        </pc:spChg>
        <pc:picChg chg="mod">
          <ac:chgData name="Siniša Vuksan" userId="3af124f9-b8e7-46e3-9422-21ae1d17ac0b" providerId="ADAL" clId="{D6F7B15F-22FF-425B-B979-1D15F7CB28F4}" dt="2021-08-28T09:41:39.201" v="284" actId="14826"/>
          <ac:picMkLst>
            <pc:docMk/>
            <pc:sldMk cId="1473559465" sldId="256"/>
            <ac:picMk id="4" creationId="{BBF4E359-F972-4AC7-A8E6-4578E918FA28}"/>
          </ac:picMkLst>
        </pc:picChg>
      </pc:sldChg>
    </pc:docChg>
  </pc:docChgLst>
  <pc:docChgLst>
    <pc:chgData name="Siniša Vuksan" userId="3af124f9-b8e7-46e3-9422-21ae1d17ac0b" providerId="ADAL" clId="{60404417-70EA-4562-99B0-FF0AA0CDD73A}"/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26.10.2021.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125973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26.10.2021.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080487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26.10.2021.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810285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26.10.2021.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922371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26.10.2021.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9734440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26.10.2021.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25202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26.10.2021.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768564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26.10.2021.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04373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26.10.2021.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17906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26.10.2021.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6250957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26.10.2021.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08669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=""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26.10.2021.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2454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c1788295-b351-4119-914a-1a4b0da1c66f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wordwall.net/play/12707/106/17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hyperlink" Target="https://www.e-sfera.hr/dodatni-digitalni-sadrzaji/c1788295-b351-4119-914a-1a4b0da1c66f/assets/audio/09_unit_3__lesson_1__exercises_3_4.mp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hyperlink" Target="https://www.e-sfera.hr/dodatni-digitalni-sadrzaji/c1788295-b351-4119-914a-1a4b0da1c66f/assets/audio/09_unit_3__lesson_1__exercises_3_4.mp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6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hyperlink" Target="https://www.e-sfera.hr/dodatni-digitalni-sadrzaji/c1788295-b351-4119-914a-1a4b0da1c66f/assets/audio/10_unit_3__lesson_1__exercises_6.mp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16DF7CC-7E41-46FD-AD7B-E6616659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123" y="1461636"/>
            <a:ext cx="8643937" cy="2387600"/>
          </a:xfrm>
        </p:spPr>
        <p:txBody>
          <a:bodyPr>
            <a:normAutofit/>
          </a:bodyPr>
          <a:lstStyle/>
          <a:p>
            <a:pPr algn="r"/>
            <a: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UNIT 3; 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/>
            </a:r>
            <a:b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</a:b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Trends</a:t>
            </a:r>
            <a:endParaRPr lang="hr-HR" sz="4400" b="1" u="sng" dirty="0">
              <a:solidFill>
                <a:schemeClr val="accent2"/>
              </a:solidFill>
              <a:latin typeface="+mn-lt"/>
              <a:ea typeface="Cambria" panose="02040503050406030204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1DEA2198-4687-4966-8D99-48F3FDF0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863" y="3309756"/>
            <a:ext cx="7545197" cy="1655762"/>
          </a:xfrm>
        </p:spPr>
        <p:txBody>
          <a:bodyPr anchor="ctr" anchorCtr="0">
            <a:normAutofit/>
          </a:bodyPr>
          <a:lstStyle/>
          <a:p>
            <a:pPr algn="r"/>
            <a:r>
              <a:rPr lang="hr-HR" sz="4400" i="1" dirty="0" err="1">
                <a:ea typeface="Cambria" panose="02040503050406030204" pitchFamily="18" charset="0"/>
                <a:cs typeface="+mj-cs"/>
              </a:rPr>
              <a:t>Lesson</a:t>
            </a:r>
            <a:r>
              <a:rPr lang="hr-HR" sz="4400" i="1" dirty="0">
                <a:ea typeface="Cambria" panose="02040503050406030204" pitchFamily="18" charset="0"/>
                <a:cs typeface="+mj-cs"/>
              </a:rPr>
              <a:t> 1;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What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 to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buy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?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BF4E359-F972-4AC7-A8E6-4578E918F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8" y="1265322"/>
            <a:ext cx="3112021" cy="4410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9360" y="4581074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3559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6856" cy="6873501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59" y="2673027"/>
            <a:ext cx="9214123" cy="318800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5559572" y="1023571"/>
            <a:ext cx="7178238" cy="7081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Think</a:t>
            </a:r>
            <a:r>
              <a:rPr lang="en-US" sz="2000" b="1" dirty="0"/>
              <a:t> about your </a:t>
            </a:r>
            <a:r>
              <a:rPr lang="en-US" sz="2000" b="1" dirty="0" err="1"/>
              <a:t>favourite</a:t>
            </a:r>
            <a:r>
              <a:rPr lang="hr-HR" sz="2000" b="1" dirty="0"/>
              <a:t> </a:t>
            </a:r>
            <a:r>
              <a:rPr lang="en-US" sz="2000" b="1" dirty="0"/>
              <a:t>clothes and style.</a:t>
            </a:r>
            <a:r>
              <a:rPr lang="hr-HR" sz="2000" b="1" dirty="0"/>
              <a:t> </a:t>
            </a: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What would you wear for</a:t>
            </a:r>
            <a:r>
              <a:rPr lang="hr-HR" sz="2000" b="1" dirty="0"/>
              <a:t> </a:t>
            </a:r>
            <a:r>
              <a:rPr lang="en-US" sz="2000" b="1" dirty="0"/>
              <a:t>these occasions?</a:t>
            </a:r>
            <a:r>
              <a:rPr lang="hr-HR" sz="2000" b="1" dirty="0"/>
              <a:t> </a:t>
            </a:r>
            <a:br>
              <a:rPr lang="hr-HR" sz="2000" b="1" dirty="0"/>
            </a:br>
            <a:endParaRPr lang="en-US" sz="2000" i="1" dirty="0"/>
          </a:p>
        </p:txBody>
      </p:sp>
    </p:spTree>
    <p:extLst>
      <p:ext uri="{BB962C8B-B14F-4D97-AF65-F5344CB8AC3E}">
        <p14:creationId xmlns="" xmlns:p14="http://schemas.microsoft.com/office/powerpoint/2010/main" val="453608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" y="-13369"/>
            <a:ext cx="4852275" cy="688473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48" y="2601058"/>
            <a:ext cx="11615503" cy="335844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6296469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=""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235117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219583"/>
            <a:ext cx="11824416" cy="5252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Open the following link and then click on LEARN MORE! 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u="sng" dirty="0">
                <a:hlinkClick r:id="rId4"/>
              </a:rPr>
              <a:t>https://www.e-sfera.hr/dodatni-digitalni-sadrzaji/c1788295-b351-4119-914a-1a4b0da1c66f/</a:t>
            </a:r>
            <a:endParaRPr lang="hr-HR" sz="2000" u="sng" dirty="0"/>
          </a:p>
          <a:p>
            <a:pPr marL="0" indent="0" algn="ctr">
              <a:buNone/>
            </a:pPr>
            <a:r>
              <a:rPr lang="en-US" sz="2000" b="1" u="sng" dirty="0"/>
              <a:t>Weird fashion in European history</a:t>
            </a:r>
            <a:endParaRPr lang="hr-HR" sz="2000" b="1" u="sng" dirty="0"/>
          </a:p>
          <a:p>
            <a:pPr marL="0" indent="0" algn="ctr">
              <a:buNone/>
            </a:pPr>
            <a:r>
              <a:rPr lang="en-US" sz="2000" b="1" dirty="0"/>
              <a:t>Here are</a:t>
            </a:r>
            <a:r>
              <a:rPr lang="hr-HR" sz="2000" b="1" dirty="0"/>
              <a:t> </a:t>
            </a:r>
            <a:r>
              <a:rPr lang="en-US" sz="2000" b="1" dirty="0"/>
              <a:t>several strange fashion ideas from history: bliauts,</a:t>
            </a:r>
            <a:r>
              <a:rPr lang="hr-HR" sz="2000" b="1" dirty="0"/>
              <a:t> </a:t>
            </a:r>
            <a:r>
              <a:rPr lang="en-US" sz="2000" b="1" dirty="0"/>
              <a:t>bombasts, </a:t>
            </a:r>
            <a:r>
              <a:rPr lang="en-US" sz="2000" b="1" dirty="0" err="1"/>
              <a:t>chopines</a:t>
            </a:r>
            <a:r>
              <a:rPr lang="en-US" sz="2000" b="1" dirty="0"/>
              <a:t>, </a:t>
            </a:r>
            <a:r>
              <a:rPr lang="en-US" sz="2000" b="1" dirty="0" err="1"/>
              <a:t>crakowes</a:t>
            </a:r>
            <a:r>
              <a:rPr lang="en-US" sz="2000" b="1" dirty="0"/>
              <a:t>, crinolines, hobble</a:t>
            </a:r>
            <a:r>
              <a:rPr lang="hr-HR" sz="2000" b="1" dirty="0"/>
              <a:t> </a:t>
            </a:r>
            <a:r>
              <a:rPr lang="en-US" sz="2000" b="1" dirty="0"/>
              <a:t>skirts, paper dresses, and powdered wigs. What</a:t>
            </a:r>
            <a:r>
              <a:rPr lang="hr-HR" sz="2000" b="1" dirty="0"/>
              <a:t> </a:t>
            </a:r>
            <a:r>
              <a:rPr lang="en-US" sz="2000" b="1" dirty="0"/>
              <a:t>do you think they were?</a:t>
            </a:r>
            <a:r>
              <a:rPr lang="hr-HR" sz="2000" b="1" dirty="0"/>
              <a:t> </a:t>
            </a:r>
            <a:r>
              <a:rPr lang="hr-HR" sz="2000" b="1" dirty="0" err="1"/>
              <a:t>Read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texts</a:t>
            </a:r>
            <a:r>
              <a:rPr lang="hr-HR" sz="2000" b="1" dirty="0"/>
              <a:t> </a:t>
            </a:r>
            <a:r>
              <a:rPr lang="hr-HR" sz="2000" b="1" dirty="0" err="1"/>
              <a:t>and</a:t>
            </a:r>
            <a:r>
              <a:rPr lang="hr-HR" sz="2000" b="1" dirty="0"/>
              <a:t> </a:t>
            </a:r>
            <a:r>
              <a:rPr lang="hr-HR" sz="2000" b="1" dirty="0" err="1"/>
              <a:t>find</a:t>
            </a:r>
            <a:r>
              <a:rPr lang="hr-HR" sz="2000" b="1" dirty="0"/>
              <a:t> </a:t>
            </a:r>
            <a:r>
              <a:rPr lang="hr-HR" sz="2000" b="1" dirty="0" err="1" smtClean="0"/>
              <a:t>out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what</a:t>
            </a:r>
            <a:r>
              <a:rPr lang="hr-HR" sz="2000" b="1" dirty="0" smtClean="0"/>
              <a:t> are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i="1" dirty="0" err="1" smtClean="0">
                <a:solidFill>
                  <a:srgbClr val="0070C0"/>
                </a:solidFill>
              </a:rPr>
              <a:t>bliauts</a:t>
            </a:r>
            <a:r>
              <a:rPr lang="hr-HR" sz="2000" b="1" i="1" dirty="0">
                <a:solidFill>
                  <a:srgbClr val="0070C0"/>
                </a:solidFill>
              </a:rPr>
              <a:t>, </a:t>
            </a:r>
            <a:r>
              <a:rPr lang="hr-HR" sz="2000" b="1" i="1" dirty="0" err="1">
                <a:solidFill>
                  <a:srgbClr val="0070C0"/>
                </a:solidFill>
              </a:rPr>
              <a:t>bombasts</a:t>
            </a:r>
            <a:r>
              <a:rPr lang="hr-HR" sz="2000" b="1" i="1" dirty="0">
                <a:solidFill>
                  <a:srgbClr val="0070C0"/>
                </a:solidFill>
              </a:rPr>
              <a:t>, </a:t>
            </a:r>
            <a:r>
              <a:rPr lang="hr-HR" sz="2000" b="1" i="1" dirty="0" err="1">
                <a:solidFill>
                  <a:srgbClr val="0070C0"/>
                </a:solidFill>
              </a:rPr>
              <a:t>chopines</a:t>
            </a:r>
            <a:r>
              <a:rPr lang="hr-HR" sz="2000" b="1" i="1" dirty="0">
                <a:solidFill>
                  <a:srgbClr val="0070C0"/>
                </a:solidFill>
              </a:rPr>
              <a:t>, </a:t>
            </a:r>
            <a:r>
              <a:rPr lang="hr-HR" sz="2000" b="1" i="1" dirty="0" err="1">
                <a:solidFill>
                  <a:srgbClr val="0070C0"/>
                </a:solidFill>
              </a:rPr>
              <a:t>crakowes</a:t>
            </a:r>
            <a:r>
              <a:rPr lang="hr-HR" sz="2000" b="1" i="1" dirty="0">
                <a:solidFill>
                  <a:srgbClr val="0070C0"/>
                </a:solidFill>
              </a:rPr>
              <a:t>, </a:t>
            </a:r>
            <a:r>
              <a:rPr lang="hr-HR" sz="2000" b="1" i="1" dirty="0" err="1">
                <a:solidFill>
                  <a:srgbClr val="0070C0"/>
                </a:solidFill>
              </a:rPr>
              <a:t>crinolines</a:t>
            </a:r>
            <a:r>
              <a:rPr lang="hr-HR" sz="2000" b="1" i="1" dirty="0">
                <a:solidFill>
                  <a:srgbClr val="0070C0"/>
                </a:solidFill>
              </a:rPr>
              <a:t>, </a:t>
            </a:r>
            <a:r>
              <a:rPr lang="hr-HR" sz="2000" b="1" i="1" dirty="0" err="1">
                <a:solidFill>
                  <a:srgbClr val="0070C0"/>
                </a:solidFill>
              </a:rPr>
              <a:t>hobble</a:t>
            </a:r>
            <a:r>
              <a:rPr lang="hr-HR" sz="2000" b="1" i="1" dirty="0">
                <a:solidFill>
                  <a:srgbClr val="0070C0"/>
                </a:solidFill>
              </a:rPr>
              <a:t> </a:t>
            </a:r>
            <a:r>
              <a:rPr lang="hr-HR" sz="2000" b="1" i="1" dirty="0" err="1">
                <a:solidFill>
                  <a:srgbClr val="0070C0"/>
                </a:solidFill>
              </a:rPr>
              <a:t>skirts</a:t>
            </a:r>
            <a:r>
              <a:rPr lang="hr-HR" sz="2000" b="1" i="1" dirty="0">
                <a:solidFill>
                  <a:srgbClr val="0070C0"/>
                </a:solidFill>
              </a:rPr>
              <a:t>, </a:t>
            </a:r>
            <a:r>
              <a:rPr lang="hr-HR" sz="2000" b="1" i="1" dirty="0" err="1">
                <a:solidFill>
                  <a:srgbClr val="0070C0"/>
                </a:solidFill>
              </a:rPr>
              <a:t>paper</a:t>
            </a:r>
            <a:r>
              <a:rPr lang="hr-HR" sz="2000" b="1" i="1" dirty="0">
                <a:solidFill>
                  <a:srgbClr val="0070C0"/>
                </a:solidFill>
              </a:rPr>
              <a:t> </a:t>
            </a:r>
            <a:r>
              <a:rPr lang="hr-HR" sz="2000" b="1" i="1" dirty="0" err="1">
                <a:solidFill>
                  <a:srgbClr val="0070C0"/>
                </a:solidFill>
              </a:rPr>
              <a:t>dresses</a:t>
            </a:r>
            <a:r>
              <a:rPr lang="hr-HR" sz="2000" b="1" i="1" dirty="0"/>
              <a:t>, </a:t>
            </a:r>
            <a:r>
              <a:rPr lang="hr-HR" sz="2000" i="1" dirty="0" err="1" smtClean="0"/>
              <a:t>and</a:t>
            </a:r>
            <a:r>
              <a:rPr lang="hr-HR" sz="2000" b="1" i="1" dirty="0" smtClean="0"/>
              <a:t> </a:t>
            </a:r>
            <a:r>
              <a:rPr lang="hr-HR" sz="2000" b="1" i="1" dirty="0" err="1">
                <a:solidFill>
                  <a:srgbClr val="0070C0"/>
                </a:solidFill>
              </a:rPr>
              <a:t>powdered</a:t>
            </a:r>
            <a:r>
              <a:rPr lang="hr-HR" sz="2000" b="1" i="1" dirty="0">
                <a:solidFill>
                  <a:srgbClr val="0070C0"/>
                </a:solidFill>
              </a:rPr>
              <a:t> </a:t>
            </a:r>
            <a:r>
              <a:rPr lang="hr-HR" sz="2000" b="1" i="1" dirty="0" err="1">
                <a:solidFill>
                  <a:srgbClr val="0070C0"/>
                </a:solidFill>
              </a:rPr>
              <a:t>wigs</a:t>
            </a:r>
            <a:endParaRPr lang="hr-HR" sz="2000" b="1" i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hr-HR" sz="2000" b="1" dirty="0"/>
              <a:t>Do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tasks</a:t>
            </a:r>
            <a:r>
              <a:rPr lang="hr-HR" sz="2000" b="1" dirty="0"/>
              <a:t> bellow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text</a:t>
            </a:r>
            <a:r>
              <a:rPr lang="hr-HR" sz="2000" b="1" dirty="0"/>
              <a:t>.</a:t>
            </a:r>
            <a:br>
              <a:rPr lang="hr-HR" sz="2000" b="1" dirty="0"/>
            </a:br>
            <a:endParaRPr lang="hr-HR" sz="2000" b="1" dirty="0"/>
          </a:p>
          <a:p>
            <a:pPr marL="0" indent="0" algn="ctr">
              <a:buNone/>
            </a:pPr>
            <a:endParaRPr lang="hr-HR" sz="2000" b="1" dirty="0"/>
          </a:p>
        </p:txBody>
      </p:sp>
    </p:spTree>
    <p:extLst>
      <p:ext uri="{BB962C8B-B14F-4D97-AF65-F5344CB8AC3E}">
        <p14:creationId xmlns="" xmlns:p14="http://schemas.microsoft.com/office/powerpoint/2010/main" val="34057027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" y="-2151"/>
            <a:ext cx="4839642" cy="6860151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39" y="507369"/>
            <a:ext cx="8783689" cy="611350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502665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6EA4478F-12CA-4225-8F02-AFD946883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" y="0"/>
            <a:ext cx="4834105" cy="684933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D255B4FC-89B0-4357-9C41-9F0792D7E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51" y="2124625"/>
            <a:ext cx="9619369" cy="421481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144869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188D7D51-9D4C-40C4-848F-2F1A7CB953E2}"/>
              </a:ext>
            </a:extLst>
          </p:cNvPr>
          <p:cNvSpPr txBox="1">
            <a:spLocks/>
          </p:cNvSpPr>
          <p:nvPr/>
        </p:nvSpPr>
        <p:spPr>
          <a:xfrm>
            <a:off x="0" y="901216"/>
            <a:ext cx="7094284" cy="4910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b="1" dirty="0"/>
              <a:t>button-up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 err="1"/>
              <a:t>over-the-knee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 err="1"/>
              <a:t>baggy</a:t>
            </a:r>
            <a:r>
              <a:rPr lang="hr-HR" sz="1900" b="1" dirty="0"/>
              <a:t> </a:t>
            </a:r>
            <a:r>
              <a:rPr lang="hr-HR" sz="1900" b="1" dirty="0" err="1"/>
              <a:t>trousers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/>
              <a:t>V-</a:t>
            </a:r>
            <a:r>
              <a:rPr lang="hr-HR" sz="1900" b="1" dirty="0" err="1"/>
              <a:t>neck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/>
              <a:t>t</a:t>
            </a:r>
            <a:r>
              <a:rPr lang="en-US" sz="1900" b="1" dirty="0" err="1"/>
              <a:t>urtleneck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sleeveless</a:t>
            </a:r>
          </a:p>
          <a:p>
            <a:pPr marL="0" indent="0">
              <a:buNone/>
            </a:pPr>
            <a:r>
              <a:rPr lang="en-US" sz="1900" b="1" dirty="0"/>
              <a:t>fur coat</a:t>
            </a: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 </a:t>
            </a:r>
            <a:endParaRPr lang="hr-HR" sz="2000" b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7421166" y="2164736"/>
            <a:ext cx="4706429" cy="4679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i="1" dirty="0"/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4B2349A6-8903-43C1-9216-2DE1B381E62F}"/>
              </a:ext>
            </a:extLst>
          </p:cNvPr>
          <p:cNvSpPr txBox="1">
            <a:spLocks/>
          </p:cNvSpPr>
          <p:nvPr/>
        </p:nvSpPr>
        <p:spPr>
          <a:xfrm>
            <a:off x="1" y="35579"/>
            <a:ext cx="4839054" cy="3543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Do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know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meaning</a:t>
            </a:r>
            <a:r>
              <a:rPr lang="hr-HR" sz="2000" b="1" dirty="0"/>
              <a:t> </a:t>
            </a:r>
            <a:r>
              <a:rPr lang="hr-HR" sz="2000" b="1" dirty="0" err="1"/>
              <a:t>of</a:t>
            </a:r>
            <a:r>
              <a:rPr lang="hr-HR" sz="2000" b="1" dirty="0"/>
              <a:t> </a:t>
            </a:r>
            <a:r>
              <a:rPr lang="hr-HR" sz="2000" b="1" dirty="0" err="1"/>
              <a:t>these</a:t>
            </a:r>
            <a:r>
              <a:rPr lang="hr-HR" sz="2000" b="1" dirty="0"/>
              <a:t> </a:t>
            </a:r>
            <a:r>
              <a:rPr lang="hr-HR" sz="2000" b="1" dirty="0" err="1"/>
              <a:t>expressions</a:t>
            </a:r>
            <a:r>
              <a:rPr lang="hr-HR" sz="2000" b="1" dirty="0"/>
              <a:t>? </a:t>
            </a:r>
            <a:endParaRPr lang="hr-HR" sz="2000" i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A3B0F949-2805-4B8E-932B-15CB682A16FE}"/>
              </a:ext>
            </a:extLst>
          </p:cNvPr>
          <p:cNvSpPr txBox="1">
            <a:spLocks/>
          </p:cNvSpPr>
          <p:nvPr/>
        </p:nvSpPr>
        <p:spPr>
          <a:xfrm>
            <a:off x="1821922" y="901215"/>
            <a:ext cx="7094284" cy="4910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900" i="1" dirty="0"/>
              <a:t>na zakopčavanje</a:t>
            </a:r>
          </a:p>
          <a:p>
            <a:pPr marL="0" indent="0">
              <a:buNone/>
            </a:pPr>
            <a:r>
              <a:rPr lang="hr-HR" sz="1900" i="1" dirty="0"/>
              <a:t>preko/iznad koljena</a:t>
            </a:r>
          </a:p>
          <a:p>
            <a:pPr marL="0" indent="0">
              <a:buNone/>
            </a:pPr>
            <a:r>
              <a:rPr lang="hr-HR" sz="1900" i="1" dirty="0"/>
              <a:t>vrećaste/široke hlače</a:t>
            </a:r>
          </a:p>
          <a:p>
            <a:pPr marL="0" indent="0">
              <a:buNone/>
            </a:pPr>
            <a:r>
              <a:rPr lang="hr-HR" sz="1900" i="1" dirty="0"/>
              <a:t>V izrez oko vrata</a:t>
            </a:r>
          </a:p>
          <a:p>
            <a:pPr marL="0" indent="0">
              <a:buNone/>
            </a:pPr>
            <a:r>
              <a:rPr lang="hr-HR" sz="1900" i="1" dirty="0"/>
              <a:t>dolčevita</a:t>
            </a:r>
          </a:p>
          <a:p>
            <a:pPr marL="0" indent="0">
              <a:buNone/>
            </a:pPr>
            <a:r>
              <a:rPr lang="hr-HR" sz="1900" i="1" dirty="0"/>
              <a:t>bez rukava</a:t>
            </a:r>
          </a:p>
          <a:p>
            <a:pPr marL="0" indent="0">
              <a:buNone/>
            </a:pPr>
            <a:r>
              <a:rPr lang="hr-HR" sz="1900" i="1" dirty="0"/>
              <a:t>krzneni kaput</a:t>
            </a:r>
          </a:p>
          <a:p>
            <a:pPr marL="0" indent="0">
              <a:buNone/>
            </a:pPr>
            <a:endParaRPr lang="hr-HR" sz="1900" i="1" dirty="0"/>
          </a:p>
          <a:p>
            <a:pPr marL="0" indent="0">
              <a:buNone/>
            </a:pPr>
            <a:endParaRPr lang="hr-HR" sz="1900" i="1" dirty="0"/>
          </a:p>
          <a:p>
            <a:pPr marL="0" indent="0">
              <a:buNone/>
            </a:pPr>
            <a:endParaRPr lang="hr-HR" sz="1900" i="1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0"/>
            <a:ext cx="4815907" cy="684114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1" y="130301"/>
            <a:ext cx="7114373" cy="655929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85FE9B36-A468-4488-B977-6D70F45785B4}"/>
              </a:ext>
            </a:extLst>
          </p:cNvPr>
          <p:cNvSpPr txBox="1">
            <a:spLocks/>
          </p:cNvSpPr>
          <p:nvPr/>
        </p:nvSpPr>
        <p:spPr>
          <a:xfrm>
            <a:off x="4231874" y="856389"/>
            <a:ext cx="53515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B186FFAF-2FF5-4AB7-A0BB-E746881012EE}"/>
              </a:ext>
            </a:extLst>
          </p:cNvPr>
          <p:cNvSpPr txBox="1">
            <a:spLocks/>
          </p:cNvSpPr>
          <p:nvPr/>
        </p:nvSpPr>
        <p:spPr>
          <a:xfrm>
            <a:off x="2566632" y="5202402"/>
            <a:ext cx="53515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D604060E-4172-4047-8FD9-1F0484B7AA13}"/>
              </a:ext>
            </a:extLst>
          </p:cNvPr>
          <p:cNvSpPr txBox="1">
            <a:spLocks/>
          </p:cNvSpPr>
          <p:nvPr/>
        </p:nvSpPr>
        <p:spPr>
          <a:xfrm>
            <a:off x="4901810" y="4297187"/>
            <a:ext cx="53515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53F877E9-F82D-40B9-8EDA-E628D1538B86}"/>
              </a:ext>
            </a:extLst>
          </p:cNvPr>
          <p:cNvSpPr txBox="1">
            <a:spLocks/>
          </p:cNvSpPr>
          <p:nvPr/>
        </p:nvSpPr>
        <p:spPr>
          <a:xfrm>
            <a:off x="6507277" y="3668873"/>
            <a:ext cx="53515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E51C6792-0226-412F-88CE-A59828B94F52}"/>
              </a:ext>
            </a:extLst>
          </p:cNvPr>
          <p:cNvSpPr txBox="1">
            <a:spLocks/>
          </p:cNvSpPr>
          <p:nvPr/>
        </p:nvSpPr>
        <p:spPr>
          <a:xfrm>
            <a:off x="3493352" y="3394458"/>
            <a:ext cx="53515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F709EA89-83BD-4934-AEE2-372836A6C090}"/>
              </a:ext>
            </a:extLst>
          </p:cNvPr>
          <p:cNvSpPr txBox="1">
            <a:spLocks/>
          </p:cNvSpPr>
          <p:nvPr/>
        </p:nvSpPr>
        <p:spPr>
          <a:xfrm>
            <a:off x="4377368" y="2320613"/>
            <a:ext cx="53515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i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0FDF1FD7-B3AB-4325-9C05-192BC6B7280A}"/>
              </a:ext>
            </a:extLst>
          </p:cNvPr>
          <p:cNvSpPr txBox="1">
            <a:spLocks/>
          </p:cNvSpPr>
          <p:nvPr/>
        </p:nvSpPr>
        <p:spPr>
          <a:xfrm>
            <a:off x="1227367" y="5265157"/>
            <a:ext cx="53515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i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BF57868B-FC94-4A7E-AEC6-9AFA975A34AD}"/>
              </a:ext>
            </a:extLst>
          </p:cNvPr>
          <p:cNvSpPr txBox="1">
            <a:spLocks/>
          </p:cNvSpPr>
          <p:nvPr/>
        </p:nvSpPr>
        <p:spPr>
          <a:xfrm>
            <a:off x="6456724" y="2291013"/>
            <a:ext cx="53515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i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9" name="Rezervirano mjesto sadržaja 2">
            <a:extLst>
              <a:ext uri="{FF2B5EF4-FFF2-40B4-BE49-F238E27FC236}">
                <a16:creationId xmlns="" xmlns:a16="http://schemas.microsoft.com/office/drawing/2014/main" id="{3EC2E1F5-56C0-42B2-B90D-8CDF9CA34A24}"/>
              </a:ext>
            </a:extLst>
          </p:cNvPr>
          <p:cNvSpPr txBox="1">
            <a:spLocks/>
          </p:cNvSpPr>
          <p:nvPr/>
        </p:nvSpPr>
        <p:spPr>
          <a:xfrm>
            <a:off x="2013544" y="3738342"/>
            <a:ext cx="53515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i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0" name="Rezervirano mjesto sadržaja 2">
            <a:extLst>
              <a:ext uri="{FF2B5EF4-FFF2-40B4-BE49-F238E27FC236}">
                <a16:creationId xmlns="" xmlns:a16="http://schemas.microsoft.com/office/drawing/2014/main" id="{E2828889-C40D-4E46-B90D-1795375C5EDB}"/>
              </a:ext>
            </a:extLst>
          </p:cNvPr>
          <p:cNvSpPr txBox="1">
            <a:spLocks/>
          </p:cNvSpPr>
          <p:nvPr/>
        </p:nvSpPr>
        <p:spPr>
          <a:xfrm>
            <a:off x="1422842" y="4284379"/>
            <a:ext cx="53515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400" i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1" name="Rezervirano mjesto sadržaja 2">
            <a:extLst>
              <a:ext uri="{FF2B5EF4-FFF2-40B4-BE49-F238E27FC236}">
                <a16:creationId xmlns="" xmlns:a16="http://schemas.microsoft.com/office/drawing/2014/main" id="{AC0C774B-65B2-4D60-9090-CBD8D63FE059}"/>
              </a:ext>
            </a:extLst>
          </p:cNvPr>
          <p:cNvSpPr txBox="1">
            <a:spLocks/>
          </p:cNvSpPr>
          <p:nvPr/>
        </p:nvSpPr>
        <p:spPr>
          <a:xfrm>
            <a:off x="2734535" y="2329578"/>
            <a:ext cx="53515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400" i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="" xmlns:a16="http://schemas.microsoft.com/office/drawing/2014/main" id="{A431FA76-3D0C-4339-9B99-D31E22A6CB67}"/>
              </a:ext>
            </a:extLst>
          </p:cNvPr>
          <p:cNvSpPr txBox="1">
            <a:spLocks/>
          </p:cNvSpPr>
          <p:nvPr/>
        </p:nvSpPr>
        <p:spPr>
          <a:xfrm>
            <a:off x="4472859" y="4014424"/>
            <a:ext cx="53515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400" i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3" name="Rezervirano mjesto sadržaja 2">
            <a:extLst>
              <a:ext uri="{FF2B5EF4-FFF2-40B4-BE49-F238E27FC236}">
                <a16:creationId xmlns="" xmlns:a16="http://schemas.microsoft.com/office/drawing/2014/main" id="{F1CA20F4-317B-491C-BE8A-AB925F05AB8E}"/>
              </a:ext>
            </a:extLst>
          </p:cNvPr>
          <p:cNvSpPr txBox="1">
            <a:spLocks/>
          </p:cNvSpPr>
          <p:nvPr/>
        </p:nvSpPr>
        <p:spPr>
          <a:xfrm>
            <a:off x="3691513" y="5661194"/>
            <a:ext cx="53515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400" i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4" name="Rezervirano mjesto sadržaja 2">
            <a:extLst>
              <a:ext uri="{FF2B5EF4-FFF2-40B4-BE49-F238E27FC236}">
                <a16:creationId xmlns="" xmlns:a16="http://schemas.microsoft.com/office/drawing/2014/main" id="{D87C6223-173B-4B4C-B588-83D3ED4411B3}"/>
              </a:ext>
            </a:extLst>
          </p:cNvPr>
          <p:cNvSpPr txBox="1">
            <a:spLocks/>
          </p:cNvSpPr>
          <p:nvPr/>
        </p:nvSpPr>
        <p:spPr>
          <a:xfrm>
            <a:off x="3373550" y="1816366"/>
            <a:ext cx="53515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400" i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5" name="Rezervirano mjesto sadržaja 2">
            <a:extLst>
              <a:ext uri="{FF2B5EF4-FFF2-40B4-BE49-F238E27FC236}">
                <a16:creationId xmlns="" xmlns:a16="http://schemas.microsoft.com/office/drawing/2014/main" id="{8684BD7E-730B-48BD-AC7C-3988A765D691}"/>
              </a:ext>
            </a:extLst>
          </p:cNvPr>
          <p:cNvSpPr txBox="1">
            <a:spLocks/>
          </p:cNvSpPr>
          <p:nvPr/>
        </p:nvSpPr>
        <p:spPr>
          <a:xfrm>
            <a:off x="1682668" y="1649697"/>
            <a:ext cx="53515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400" i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6" name="Rezervirano mjesto sadržaja 2">
            <a:extLst>
              <a:ext uri="{FF2B5EF4-FFF2-40B4-BE49-F238E27FC236}">
                <a16:creationId xmlns="" xmlns:a16="http://schemas.microsoft.com/office/drawing/2014/main" id="{8F0AB279-929B-4CED-9476-673939D58ED5}"/>
              </a:ext>
            </a:extLst>
          </p:cNvPr>
          <p:cNvSpPr txBox="1">
            <a:spLocks/>
          </p:cNvSpPr>
          <p:nvPr/>
        </p:nvSpPr>
        <p:spPr>
          <a:xfrm>
            <a:off x="7485571" y="2889077"/>
            <a:ext cx="4706429" cy="3591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What do you think which one</a:t>
            </a:r>
            <a:r>
              <a:rPr lang="hr-HR" sz="2000" b="1" dirty="0"/>
              <a:t> </a:t>
            </a:r>
            <a:r>
              <a:rPr lang="en-US" sz="2000" b="1" dirty="0"/>
              <a:t>of these clothing items belongs to female</a:t>
            </a:r>
            <a:r>
              <a:rPr lang="hr-HR" sz="2000" b="1" dirty="0"/>
              <a:t> </a:t>
            </a:r>
            <a:r>
              <a:rPr lang="en-US" sz="2000" b="1" dirty="0"/>
              <a:t>fashion?</a:t>
            </a:r>
            <a:r>
              <a:rPr lang="hr-HR" sz="2000" b="1" dirty="0"/>
              <a:t> </a:t>
            </a:r>
          </a:p>
          <a:p>
            <a:pPr marL="0" indent="0">
              <a:buNone/>
            </a:pPr>
            <a:r>
              <a:rPr lang="en-US" sz="2000" b="1" dirty="0"/>
              <a:t>What about male fashion? 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Which ones</a:t>
            </a:r>
            <a:r>
              <a:rPr lang="hr-HR" sz="2000" b="1" dirty="0"/>
              <a:t> </a:t>
            </a:r>
            <a:r>
              <a:rPr lang="en-US" sz="2000" b="1" dirty="0"/>
              <a:t>are worn by both women and men? 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Are they</a:t>
            </a:r>
            <a:r>
              <a:rPr lang="hr-HR" sz="2000" b="1" dirty="0"/>
              <a:t> </a:t>
            </a:r>
            <a:r>
              <a:rPr lang="en-US" sz="2000" b="1" dirty="0"/>
              <a:t>IN or OUT this season?</a:t>
            </a:r>
            <a:r>
              <a:rPr lang="hr-HR" sz="2000" b="1" dirty="0"/>
              <a:t> </a:t>
            </a:r>
            <a:endParaRPr lang="hr-HR" sz="2000" i="1" dirty="0"/>
          </a:p>
          <a:p>
            <a:pPr marL="0" indent="0">
              <a:buNone/>
            </a:pPr>
            <a:r>
              <a:rPr lang="hr-HR" sz="2000" b="1" dirty="0" err="1"/>
              <a:t>Check</a:t>
            </a:r>
            <a:r>
              <a:rPr lang="hr-HR" sz="2000" b="1" dirty="0"/>
              <a:t> </a:t>
            </a: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have</a:t>
            </a:r>
            <a:r>
              <a:rPr lang="hr-HR" sz="2000" b="1" dirty="0"/>
              <a:t> </a:t>
            </a:r>
            <a:r>
              <a:rPr lang="hr-HR" sz="2000" b="1" dirty="0" err="1"/>
              <a:t>learnt</a:t>
            </a:r>
            <a:r>
              <a:rPr lang="hr-HR" sz="2000" b="1" dirty="0"/>
              <a:t>. </a:t>
            </a:r>
            <a:br>
              <a:rPr lang="hr-HR" sz="2000" b="1" dirty="0"/>
            </a:br>
            <a:r>
              <a:rPr lang="hr-HR" sz="2000" i="1" dirty="0" smtClean="0">
                <a:hlinkClick r:id="rId4"/>
              </a:rPr>
              <a:t>https</a:t>
            </a:r>
            <a:r>
              <a:rPr lang="hr-HR" sz="2000" i="1" dirty="0">
                <a:hlinkClick r:id="rId4"/>
              </a:rPr>
              <a:t>://wordwall.net/play/12707/106/172</a:t>
            </a:r>
            <a:endParaRPr lang="hr-HR" sz="2000" i="1" dirty="0"/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A572FB5E-57EC-45CA-B012-1271E7F2A91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5268" y="445044"/>
            <a:ext cx="5889882" cy="157738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07566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build="p"/>
      <p:bldP spid="10" grpId="0" build="p"/>
      <p:bldP spid="8" grpId="0" build="p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" y="0"/>
            <a:ext cx="4841422" cy="6876046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56739" y="788894"/>
            <a:ext cx="7300037" cy="6513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Listen to the conversation between</a:t>
            </a:r>
            <a:r>
              <a:rPr lang="hr-HR" sz="2000" b="1" dirty="0"/>
              <a:t> </a:t>
            </a:r>
            <a:r>
              <a:rPr lang="en-US" sz="2000" b="1" dirty="0"/>
              <a:t>Charlotte and her father. Explain why</a:t>
            </a:r>
            <a:r>
              <a:rPr lang="hr-HR" sz="2000" b="1" dirty="0"/>
              <a:t> </a:t>
            </a:r>
            <a:r>
              <a:rPr lang="en-US" sz="2000" b="1" dirty="0"/>
              <a:t>Charlotte’s father is:</a:t>
            </a:r>
            <a:r>
              <a:rPr lang="hr-HR" sz="2000" b="1" dirty="0"/>
              <a:t> </a:t>
            </a:r>
            <a:r>
              <a:rPr lang="en-US" sz="2000" b="1" dirty="0"/>
              <a:t>funny → helpful → practical → honest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https://www.e-sfera.hr/dodatni-digitalni-sadrzaji/c1788295-b351-4119-914a-1a4b0da1c66f/assets/audio/09_unit_3__lesson_1__exercises_3_4.mp3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39" y="3429058"/>
            <a:ext cx="6035257" cy="179574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09_What_to_buy_SB_p_42_ex_03">
            <a:hlinkClick r:id="" action="ppaction://media"/>
            <a:extLst>
              <a:ext uri="{FF2B5EF4-FFF2-40B4-BE49-F238E27FC236}">
                <a16:creationId xmlns="" xmlns:a16="http://schemas.microsoft.com/office/drawing/2014/main" id="{AE42CD08-37C5-4729-AD10-AC31D8B80E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149666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05207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6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" y="6686"/>
            <a:ext cx="4841422" cy="6862674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56739" y="295835"/>
            <a:ext cx="7300037" cy="7006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Listen </a:t>
            </a:r>
            <a:r>
              <a:rPr lang="en-US" sz="2000" b="1" dirty="0" smtClean="0"/>
              <a:t>again</a:t>
            </a:r>
            <a:r>
              <a:rPr lang="hr-HR" sz="2000" b="1" dirty="0" smtClean="0"/>
              <a:t>.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https://www.e-sfera.hr/dodatni-digitalni-sadrzaji/c1788295-b351-4119-914a-1a4b0da1c66f/assets/audio/09_unit_3__lesson_1__exercises_3_4.mp3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17" y="2115671"/>
            <a:ext cx="9122822" cy="456141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09_What_to_buy_SB_p_42_ex_03">
            <a:hlinkClick r:id="" action="ppaction://media"/>
            <a:extLst>
              <a:ext uri="{FF2B5EF4-FFF2-40B4-BE49-F238E27FC236}">
                <a16:creationId xmlns="" xmlns:a16="http://schemas.microsoft.com/office/drawing/2014/main" id="{AE42CD08-37C5-4729-AD10-AC31D8B80E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15676" y="1008577"/>
            <a:ext cx="487363" cy="487363"/>
          </a:xfrm>
          <a:prstGeom prst="rect">
            <a:avLst/>
          </a:prstGeom>
        </p:spPr>
      </p:pic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EFE4F534-E279-4CA3-8F93-C8B66EBBB2B8}"/>
              </a:ext>
            </a:extLst>
          </p:cNvPr>
          <p:cNvSpPr txBox="1">
            <a:spLocks/>
          </p:cNvSpPr>
          <p:nvPr/>
        </p:nvSpPr>
        <p:spPr>
          <a:xfrm>
            <a:off x="5572736" y="2913961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08B5004E-7070-465C-8AF7-E9FE74C7DD49}"/>
              </a:ext>
            </a:extLst>
          </p:cNvPr>
          <p:cNvSpPr txBox="1">
            <a:spLocks/>
          </p:cNvSpPr>
          <p:nvPr/>
        </p:nvSpPr>
        <p:spPr>
          <a:xfrm>
            <a:off x="8656595" y="3283947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F5020F0A-F48F-4D4D-999B-046F8E47D3B4}"/>
              </a:ext>
            </a:extLst>
          </p:cNvPr>
          <p:cNvSpPr txBox="1">
            <a:spLocks/>
          </p:cNvSpPr>
          <p:nvPr/>
        </p:nvSpPr>
        <p:spPr>
          <a:xfrm>
            <a:off x="4192171" y="3649067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B445BF90-8DF6-474D-8570-499D9C899AA3}"/>
              </a:ext>
            </a:extLst>
          </p:cNvPr>
          <p:cNvSpPr txBox="1">
            <a:spLocks/>
          </p:cNvSpPr>
          <p:nvPr/>
        </p:nvSpPr>
        <p:spPr>
          <a:xfrm>
            <a:off x="4164133" y="4002726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0511FF02-055C-4BA7-985F-F800E012B011}"/>
              </a:ext>
            </a:extLst>
          </p:cNvPr>
          <p:cNvSpPr txBox="1">
            <a:spLocks/>
          </p:cNvSpPr>
          <p:nvPr/>
        </p:nvSpPr>
        <p:spPr>
          <a:xfrm>
            <a:off x="8847494" y="4369481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C16EE955-CD65-4E8B-83EA-F3DF8DE58DEC}"/>
              </a:ext>
            </a:extLst>
          </p:cNvPr>
          <p:cNvSpPr txBox="1">
            <a:spLocks/>
          </p:cNvSpPr>
          <p:nvPr/>
        </p:nvSpPr>
        <p:spPr>
          <a:xfrm>
            <a:off x="7948383" y="4729928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CC4E8EDE-DE4F-47DD-A04D-6C045EDF5B95}"/>
              </a:ext>
            </a:extLst>
          </p:cNvPr>
          <p:cNvSpPr txBox="1">
            <a:spLocks/>
          </p:cNvSpPr>
          <p:nvPr/>
        </p:nvSpPr>
        <p:spPr>
          <a:xfrm>
            <a:off x="4613512" y="5102083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07730D64-D3B7-4893-96CC-AF7E8FD24C6F}"/>
              </a:ext>
            </a:extLst>
          </p:cNvPr>
          <p:cNvSpPr txBox="1">
            <a:spLocks/>
          </p:cNvSpPr>
          <p:nvPr/>
        </p:nvSpPr>
        <p:spPr>
          <a:xfrm>
            <a:off x="5967183" y="5459435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C7A300CC-D7BC-47A4-A20B-50055195F492}"/>
              </a:ext>
            </a:extLst>
          </p:cNvPr>
          <p:cNvSpPr txBox="1">
            <a:spLocks/>
          </p:cNvSpPr>
          <p:nvPr/>
        </p:nvSpPr>
        <p:spPr>
          <a:xfrm>
            <a:off x="7441628" y="5816787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8C7630A2-D65E-40DF-8B6C-40633CEF85F1}"/>
              </a:ext>
            </a:extLst>
          </p:cNvPr>
          <p:cNvSpPr txBox="1">
            <a:spLocks/>
          </p:cNvSpPr>
          <p:nvPr/>
        </p:nvSpPr>
        <p:spPr>
          <a:xfrm>
            <a:off x="4037163" y="6188938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F</a:t>
            </a:r>
          </a:p>
        </p:txBody>
      </p:sp>
    </p:spTree>
    <p:extLst>
      <p:ext uri="{BB962C8B-B14F-4D97-AF65-F5344CB8AC3E}">
        <p14:creationId xmlns="" xmlns:p14="http://schemas.microsoft.com/office/powerpoint/2010/main" val="295133435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6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uiExpand="1" build="p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" y="5126"/>
            <a:ext cx="4841422" cy="6865794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56739" y="788894"/>
            <a:ext cx="7300037" cy="6513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https://www.e-sfera.hr/dodatni-digitalni-sadrzaji/c1788295-b351-4119-914a-1a4b0da1c66f/assets/audio/10_unit_3__lesson_1__exercises_6.mp3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4" y="2626653"/>
            <a:ext cx="11847548" cy="373665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10_What_to_buy_SB_p_43_ex_05">
            <a:hlinkClick r:id="" action="ppaction://media"/>
            <a:extLst>
              <a:ext uri="{FF2B5EF4-FFF2-40B4-BE49-F238E27FC236}">
                <a16:creationId xmlns="" xmlns:a16="http://schemas.microsoft.com/office/drawing/2014/main" id="{F04B313B-03F6-472E-AF46-5446266C99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307669" y="702980"/>
            <a:ext cx="487363" cy="487363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B1B2E89F-FEB6-4C0C-9524-24D5FE07A7D4}"/>
              </a:ext>
            </a:extLst>
          </p:cNvPr>
          <p:cNvSpPr txBox="1">
            <a:spLocks/>
          </p:cNvSpPr>
          <p:nvPr/>
        </p:nvSpPr>
        <p:spPr>
          <a:xfrm>
            <a:off x="5058696" y="4051378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870099B7-AA76-4743-BFAA-501FFB3E0765}"/>
              </a:ext>
            </a:extLst>
          </p:cNvPr>
          <p:cNvSpPr txBox="1">
            <a:spLocks/>
          </p:cNvSpPr>
          <p:nvPr/>
        </p:nvSpPr>
        <p:spPr>
          <a:xfrm>
            <a:off x="8928320" y="4051378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white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05E38DF7-BCDA-42CB-817D-7AC84A86FF5F}"/>
              </a:ext>
            </a:extLst>
          </p:cNvPr>
          <p:cNvSpPr txBox="1">
            <a:spLocks/>
          </p:cNvSpPr>
          <p:nvPr/>
        </p:nvSpPr>
        <p:spPr>
          <a:xfrm>
            <a:off x="5058696" y="4692306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grunge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C063B3E4-F036-47A5-B7E4-C9E1D6F624CB}"/>
              </a:ext>
            </a:extLst>
          </p:cNvPr>
          <p:cNvSpPr txBox="1">
            <a:spLocks/>
          </p:cNvSpPr>
          <p:nvPr/>
        </p:nvSpPr>
        <p:spPr>
          <a:xfrm>
            <a:off x="8928320" y="4692306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sporty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12671E0B-59C2-43AF-B5FF-62B174A0FAA0}"/>
              </a:ext>
            </a:extLst>
          </p:cNvPr>
          <p:cNvSpPr txBox="1">
            <a:spLocks/>
          </p:cNvSpPr>
          <p:nvPr/>
        </p:nvSpPr>
        <p:spPr>
          <a:xfrm>
            <a:off x="5058696" y="5203630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army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boots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DF60909C-958F-49AF-909F-2F3309D45548}"/>
              </a:ext>
            </a:extLst>
          </p:cNvPr>
          <p:cNvSpPr txBox="1">
            <a:spLocks/>
          </p:cNvSpPr>
          <p:nvPr/>
        </p:nvSpPr>
        <p:spPr>
          <a:xfrm>
            <a:off x="8937509" y="5203630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white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hoodie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1A9B87D7-0A21-4EFB-85CC-E62555C38E61}"/>
              </a:ext>
            </a:extLst>
          </p:cNvPr>
          <p:cNvSpPr txBox="1">
            <a:spLocks/>
          </p:cNvSpPr>
          <p:nvPr/>
        </p:nvSpPr>
        <p:spPr>
          <a:xfrm>
            <a:off x="5058696" y="5811586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less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than</a:t>
            </a:r>
            <a:r>
              <a:rPr lang="hr-HR" sz="2200" i="1" dirty="0">
                <a:solidFill>
                  <a:srgbClr val="FF0000"/>
                </a:solidFill>
              </a:rPr>
              <a:t> ₤40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6CEB3B91-067C-4D98-8228-C0D937191E8E}"/>
              </a:ext>
            </a:extLst>
          </p:cNvPr>
          <p:cNvSpPr txBox="1">
            <a:spLocks/>
          </p:cNvSpPr>
          <p:nvPr/>
        </p:nvSpPr>
        <p:spPr>
          <a:xfrm>
            <a:off x="8928319" y="5811585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₤5</a:t>
            </a:r>
          </a:p>
        </p:txBody>
      </p:sp>
    </p:spTree>
    <p:extLst>
      <p:ext uri="{BB962C8B-B14F-4D97-AF65-F5344CB8AC3E}">
        <p14:creationId xmlns="" xmlns:p14="http://schemas.microsoft.com/office/powerpoint/2010/main" val="1262942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1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uiExpand="1" build="p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" y="-6036"/>
            <a:ext cx="4820360" cy="684059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6" y="459473"/>
            <a:ext cx="9584723" cy="132020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B0DF5729-9840-4F87-9AA1-F623E125EF4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48300" y="2903962"/>
            <a:ext cx="5734050" cy="202882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252003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6" y="499"/>
            <a:ext cx="4853679" cy="688473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06" y="2059284"/>
            <a:ext cx="10319779" cy="273943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978584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6" y="499"/>
            <a:ext cx="4853679" cy="688473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5" y="1336914"/>
            <a:ext cx="11632329" cy="430630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AB0E824A-B8C3-4FE7-9301-902AAC4A7BD2}"/>
              </a:ext>
            </a:extLst>
          </p:cNvPr>
          <p:cNvSpPr txBox="1">
            <a:spLocks/>
          </p:cNvSpPr>
          <p:nvPr/>
        </p:nvSpPr>
        <p:spPr>
          <a:xfrm>
            <a:off x="4213399" y="2610970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online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139A6373-1FC5-4262-AA43-7A1033EBF024}"/>
              </a:ext>
            </a:extLst>
          </p:cNvPr>
          <p:cNvSpPr txBox="1">
            <a:spLocks/>
          </p:cNvSpPr>
          <p:nvPr/>
        </p:nvSpPr>
        <p:spPr>
          <a:xfrm>
            <a:off x="333858" y="3021917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credit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63C5E7C2-08BF-4C4A-B188-F50E311B3A8A}"/>
              </a:ext>
            </a:extLst>
          </p:cNvPr>
          <p:cNvSpPr txBox="1">
            <a:spLocks/>
          </p:cNvSpPr>
          <p:nvPr/>
        </p:nvSpPr>
        <p:spPr>
          <a:xfrm>
            <a:off x="5323943" y="3018329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cash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C4E85ED3-6DA2-4CD7-8BF1-4C9DBE3608F3}"/>
              </a:ext>
            </a:extLst>
          </p:cNvPr>
          <p:cNvSpPr txBox="1">
            <a:spLocks/>
          </p:cNvSpPr>
          <p:nvPr/>
        </p:nvSpPr>
        <p:spPr>
          <a:xfrm>
            <a:off x="9379933" y="3023439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items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812A9546-DA04-49FC-8BB5-73292962A20D}"/>
              </a:ext>
            </a:extLst>
          </p:cNvPr>
          <p:cNvSpPr txBox="1">
            <a:spLocks/>
          </p:cNvSpPr>
          <p:nvPr/>
        </p:nvSpPr>
        <p:spPr>
          <a:xfrm>
            <a:off x="2033115" y="3452446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cart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9" name="Rezervirano mjesto sadržaja 2">
            <a:extLst>
              <a:ext uri="{FF2B5EF4-FFF2-40B4-BE49-F238E27FC236}">
                <a16:creationId xmlns="" xmlns:a16="http://schemas.microsoft.com/office/drawing/2014/main" id="{48DA09C6-877F-4C5F-9719-7037ABC63FBF}"/>
              </a:ext>
            </a:extLst>
          </p:cNvPr>
          <p:cNvSpPr txBox="1">
            <a:spLocks/>
          </p:cNvSpPr>
          <p:nvPr/>
        </p:nvSpPr>
        <p:spPr>
          <a:xfrm>
            <a:off x="527127" y="3869796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delete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0" name="Rezervirano mjesto sadržaja 2">
            <a:extLst>
              <a:ext uri="{FF2B5EF4-FFF2-40B4-BE49-F238E27FC236}">
                <a16:creationId xmlns="" xmlns:a16="http://schemas.microsoft.com/office/drawing/2014/main" id="{62EFFE25-DF5B-40C7-933D-B559AE030FB4}"/>
              </a:ext>
            </a:extLst>
          </p:cNvPr>
          <p:cNvSpPr txBox="1">
            <a:spLocks/>
          </p:cNvSpPr>
          <p:nvPr/>
        </p:nvSpPr>
        <p:spPr>
          <a:xfrm>
            <a:off x="8506757" y="3865179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regular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1" name="Rezervirano mjesto sadržaja 2">
            <a:extLst>
              <a:ext uri="{FF2B5EF4-FFF2-40B4-BE49-F238E27FC236}">
                <a16:creationId xmlns="" xmlns:a16="http://schemas.microsoft.com/office/drawing/2014/main" id="{0468E60D-288B-4AA6-8618-6365BB84BC47}"/>
              </a:ext>
            </a:extLst>
          </p:cNvPr>
          <p:cNvSpPr txBox="1">
            <a:spLocks/>
          </p:cNvSpPr>
          <p:nvPr/>
        </p:nvSpPr>
        <p:spPr>
          <a:xfrm>
            <a:off x="1355211" y="4686361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round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2" name="Rezervirano mjesto sadržaja 2">
            <a:extLst>
              <a:ext uri="{FF2B5EF4-FFF2-40B4-BE49-F238E27FC236}">
                <a16:creationId xmlns="" xmlns:a16="http://schemas.microsoft.com/office/drawing/2014/main" id="{77305ADD-4D52-4827-8DF2-C9192DB03E87}"/>
              </a:ext>
            </a:extLst>
          </p:cNvPr>
          <p:cNvSpPr txBox="1">
            <a:spLocks/>
          </p:cNvSpPr>
          <p:nvPr/>
        </p:nvSpPr>
        <p:spPr>
          <a:xfrm>
            <a:off x="1477517" y="5102777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experience</a:t>
            </a:r>
            <a:endParaRPr lang="hr-HR" sz="2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88639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6" y="499"/>
            <a:ext cx="4853679" cy="6884738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56739" y="629761"/>
            <a:ext cx="7300037" cy="6977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Describe the given item of clothing. 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For example: 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i="1" dirty="0">
                <a:solidFill>
                  <a:srgbClr val="FF0000"/>
                </a:solidFill>
              </a:rPr>
              <a:t>h</a:t>
            </a:r>
            <a:r>
              <a:rPr lang="en-US" sz="2000" b="1" i="1" dirty="0" err="1">
                <a:solidFill>
                  <a:srgbClr val="FF0000"/>
                </a:solidFill>
              </a:rPr>
              <a:t>oodie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/>
              <a:t>= </a:t>
            </a:r>
            <a:r>
              <a:rPr lang="en-US" sz="2000" i="1" dirty="0"/>
              <a:t>warm and </a:t>
            </a:r>
            <a:r>
              <a:rPr lang="en-US" sz="2000" i="1" dirty="0" err="1"/>
              <a:t>cosy</a:t>
            </a:r>
            <a:r>
              <a:rPr lang="hr-HR" sz="2000" i="1" dirty="0"/>
              <a:t> </a:t>
            </a:r>
            <a:r>
              <a:rPr lang="en-US" sz="2000" i="1" dirty="0"/>
              <a:t>sweater with a hood. Boys and girls like to wear it very much. Everybody has</a:t>
            </a:r>
            <a:r>
              <a:rPr lang="hr-HR" sz="2000" i="1" dirty="0"/>
              <a:t> </a:t>
            </a:r>
            <a:r>
              <a:rPr lang="en-US" sz="2000" i="1" dirty="0"/>
              <a:t>one. It is always IN.</a:t>
            </a:r>
            <a:endParaRPr lang="hr-HR" sz="2000" i="1" dirty="0"/>
          </a:p>
          <a:p>
            <a:pPr marL="0" indent="0">
              <a:buNone/>
            </a:pPr>
            <a:r>
              <a:rPr lang="en-US" sz="2000" b="1" i="1" dirty="0"/>
              <a:t>leather jacket </a:t>
            </a:r>
            <a:r>
              <a:rPr lang="en-US" sz="2000" i="1" dirty="0"/>
              <a:t>________________________________________________________</a:t>
            </a:r>
          </a:p>
          <a:p>
            <a:pPr marL="0" indent="0">
              <a:buNone/>
            </a:pPr>
            <a:r>
              <a:rPr lang="en-US" sz="2000" b="1" i="1" dirty="0"/>
              <a:t>jeans </a:t>
            </a:r>
            <a:r>
              <a:rPr lang="en-US" sz="2000" i="1" dirty="0"/>
              <a:t>_______________________________________________________</a:t>
            </a:r>
            <a:endParaRPr lang="hr-HR" sz="2000" i="1" dirty="0"/>
          </a:p>
          <a:p>
            <a:pPr marL="0" indent="0">
              <a:buNone/>
            </a:pPr>
            <a:r>
              <a:rPr lang="en-US" sz="2000" b="1" i="1" dirty="0"/>
              <a:t>button-up shirt </a:t>
            </a:r>
            <a:r>
              <a:rPr lang="en-US" sz="2000" i="1" dirty="0"/>
              <a:t>________________________________________________________</a:t>
            </a:r>
          </a:p>
          <a:p>
            <a:pPr marL="0" indent="0">
              <a:buNone/>
            </a:pPr>
            <a:r>
              <a:rPr lang="en-US" sz="2000" b="1" i="1" dirty="0"/>
              <a:t>crop top </a:t>
            </a:r>
            <a:r>
              <a:rPr lang="en-US" sz="2000" i="1" dirty="0"/>
              <a:t>________________________________________________________</a:t>
            </a:r>
          </a:p>
          <a:p>
            <a:pPr marL="0" indent="0">
              <a:buNone/>
            </a:pPr>
            <a:r>
              <a:rPr lang="en-US" sz="2000" b="1" i="1" dirty="0"/>
              <a:t>army boots </a:t>
            </a:r>
            <a:r>
              <a:rPr lang="en-US" sz="2000" i="1" dirty="0"/>
              <a:t>________________________________________________________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32706247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3269</TotalTime>
  <Words>197</Words>
  <Application>Microsoft Office PowerPoint</Application>
  <PresentationFormat>Custom</PresentationFormat>
  <Paragraphs>86</Paragraphs>
  <Slides>14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Tema sustava Office</vt:lpstr>
      <vt:lpstr>UNIT 3;  Trends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OF KIN</dc:title>
  <dc:creator>Siniša Vuksan</dc:creator>
  <cp:lastModifiedBy>sk-sivos</cp:lastModifiedBy>
  <cp:revision>280</cp:revision>
  <dcterms:created xsi:type="dcterms:W3CDTF">2020-09-12T11:20:19Z</dcterms:created>
  <dcterms:modified xsi:type="dcterms:W3CDTF">2021-10-26T12:46:50Z</dcterms:modified>
</cp:coreProperties>
</file>